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9" r:id="rId2"/>
    <p:sldId id="260" r:id="rId3"/>
    <p:sldId id="261" r:id="rId4"/>
    <p:sldId id="269" r:id="rId5"/>
    <p:sldId id="265" r:id="rId6"/>
    <p:sldId id="268" r:id="rId7"/>
    <p:sldId id="275" r:id="rId8"/>
    <p:sldId id="276" r:id="rId9"/>
    <p:sldId id="288" r:id="rId10"/>
    <p:sldId id="289" r:id="rId11"/>
    <p:sldId id="277" r:id="rId12"/>
    <p:sldId id="278" r:id="rId13"/>
    <p:sldId id="279" r:id="rId14"/>
    <p:sldId id="281" r:id="rId15"/>
    <p:sldId id="282" r:id="rId16"/>
    <p:sldId id="283" r:id="rId17"/>
    <p:sldId id="284" r:id="rId18"/>
    <p:sldId id="287" r:id="rId19"/>
    <p:sldId id="285" r:id="rId20"/>
    <p:sldId id="286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E20000"/>
    <a:srgbClr val="ADAD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6404" autoAdjust="0"/>
  </p:normalViewPr>
  <p:slideViewPr>
    <p:cSldViewPr snapToGrid="0">
      <p:cViewPr>
        <p:scale>
          <a:sx n="75" d="100"/>
          <a:sy n="75" d="100"/>
        </p:scale>
        <p:origin x="1776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838464-0AC6-4522-8097-CE7D57522838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784E03-215B-4E36-9578-A222CF7DE2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8636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280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0205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787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2301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5439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0159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91" y="1681162"/>
            <a:ext cx="5157787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91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2"/>
            <a:ext cx="5183188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49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7843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9061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92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92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8405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92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92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41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4003D-D8DE-451D-A915-8FDA4F31C6F1}" type="datetimeFigureOut">
              <a:rPr lang="zh-TW" altLang="en-US" smtClean="0"/>
              <a:t>2017/7/6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410FC-8E4B-4E32-AA65-DC6C5DAAB2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751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/>
          <p:cNvGrpSpPr/>
          <p:nvPr/>
        </p:nvGrpSpPr>
        <p:grpSpPr>
          <a:xfrm>
            <a:off x="2565453" y="2962994"/>
            <a:ext cx="7094044" cy="833163"/>
            <a:chOff x="966696" y="2170376"/>
            <a:chExt cx="7094044" cy="948495"/>
          </a:xfrm>
        </p:grpSpPr>
        <p:sp>
          <p:nvSpPr>
            <p:cNvPr id="12" name="圓角矩形 11"/>
            <p:cNvSpPr/>
            <p:nvPr/>
          </p:nvSpPr>
          <p:spPr>
            <a:xfrm>
              <a:off x="1917370" y="2234837"/>
              <a:ext cx="1318946" cy="687004"/>
            </a:xfrm>
            <a:prstGeom prst="roundRect">
              <a:avLst/>
            </a:prstGeom>
            <a:solidFill>
              <a:schemeClr val="bg2"/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任務</a:t>
              </a:r>
            </a:p>
          </p:txBody>
        </p:sp>
        <p:sp>
          <p:nvSpPr>
            <p:cNvPr id="13" name="圓角矩形 12"/>
            <p:cNvSpPr/>
            <p:nvPr/>
          </p:nvSpPr>
          <p:spPr>
            <a:xfrm>
              <a:off x="4329582" y="2234837"/>
              <a:ext cx="1318946" cy="687004"/>
            </a:xfrm>
            <a:prstGeom prst="roundRect">
              <a:avLst/>
            </a:prstGeom>
            <a:solidFill>
              <a:schemeClr val="bg2"/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空間</a:t>
              </a:r>
            </a:p>
          </p:txBody>
        </p:sp>
        <p:sp>
          <p:nvSpPr>
            <p:cNvPr id="14" name="向右箭號 13"/>
            <p:cNvSpPr/>
            <p:nvPr/>
          </p:nvSpPr>
          <p:spPr>
            <a:xfrm>
              <a:off x="3121956" y="2179722"/>
              <a:ext cx="1302661" cy="815926"/>
            </a:xfrm>
            <a:prstGeom prst="rightArrow">
              <a:avLst/>
            </a:prstGeom>
            <a:solidFill>
              <a:srgbClr val="212121"/>
            </a:solidFill>
            <a:ln w="19050">
              <a:solidFill>
                <a:srgbClr val="FFFFFF"/>
              </a:solidFill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kern="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映射</a:t>
              </a:r>
            </a:p>
          </p:txBody>
        </p:sp>
        <p:grpSp>
          <p:nvGrpSpPr>
            <p:cNvPr id="15" name="群組 14"/>
            <p:cNvGrpSpPr/>
            <p:nvPr/>
          </p:nvGrpSpPr>
          <p:grpSpPr>
            <a:xfrm>
              <a:off x="966696" y="2170376"/>
              <a:ext cx="983244" cy="948495"/>
              <a:chOff x="1348192" y="2702154"/>
              <a:chExt cx="983244" cy="948495"/>
            </a:xfrm>
          </p:grpSpPr>
          <p:sp>
            <p:nvSpPr>
              <p:cNvPr id="18" name="向右箭號 11"/>
              <p:cNvSpPr/>
              <p:nvPr/>
            </p:nvSpPr>
            <p:spPr>
              <a:xfrm>
                <a:off x="1348192" y="2702154"/>
                <a:ext cx="983244" cy="948495"/>
              </a:xfrm>
              <a:custGeom>
                <a:avLst/>
                <a:gdLst>
                  <a:gd name="connsiteX0" fmla="*/ 0 w 1012767"/>
                  <a:gd name="connsiteY0" fmla="*/ 203982 h 815926"/>
                  <a:gd name="connsiteX1" fmla="*/ 604804 w 1012767"/>
                  <a:gd name="connsiteY1" fmla="*/ 203982 h 815926"/>
                  <a:gd name="connsiteX2" fmla="*/ 604804 w 1012767"/>
                  <a:gd name="connsiteY2" fmla="*/ 0 h 815926"/>
                  <a:gd name="connsiteX3" fmla="*/ 1012767 w 1012767"/>
                  <a:gd name="connsiteY3" fmla="*/ 407963 h 815926"/>
                  <a:gd name="connsiteX4" fmla="*/ 604804 w 1012767"/>
                  <a:gd name="connsiteY4" fmla="*/ 815926 h 815926"/>
                  <a:gd name="connsiteX5" fmla="*/ 604804 w 1012767"/>
                  <a:gd name="connsiteY5" fmla="*/ 611945 h 815926"/>
                  <a:gd name="connsiteX6" fmla="*/ 0 w 1012767"/>
                  <a:gd name="connsiteY6" fmla="*/ 611945 h 815926"/>
                  <a:gd name="connsiteX7" fmla="*/ 0 w 1012767"/>
                  <a:gd name="connsiteY7" fmla="*/ 203982 h 815926"/>
                  <a:gd name="connsiteX0" fmla="*/ 82550 w 1012767"/>
                  <a:gd name="connsiteY0" fmla="*/ 280182 h 815926"/>
                  <a:gd name="connsiteX1" fmla="*/ 604804 w 1012767"/>
                  <a:gd name="connsiteY1" fmla="*/ 203982 h 815926"/>
                  <a:gd name="connsiteX2" fmla="*/ 604804 w 1012767"/>
                  <a:gd name="connsiteY2" fmla="*/ 0 h 815926"/>
                  <a:gd name="connsiteX3" fmla="*/ 1012767 w 1012767"/>
                  <a:gd name="connsiteY3" fmla="*/ 407963 h 815926"/>
                  <a:gd name="connsiteX4" fmla="*/ 604804 w 1012767"/>
                  <a:gd name="connsiteY4" fmla="*/ 815926 h 815926"/>
                  <a:gd name="connsiteX5" fmla="*/ 604804 w 1012767"/>
                  <a:gd name="connsiteY5" fmla="*/ 611945 h 815926"/>
                  <a:gd name="connsiteX6" fmla="*/ 0 w 1012767"/>
                  <a:gd name="connsiteY6" fmla="*/ 611945 h 815926"/>
                  <a:gd name="connsiteX7" fmla="*/ 82550 w 1012767"/>
                  <a:gd name="connsiteY7" fmla="*/ 280182 h 815926"/>
                  <a:gd name="connsiteX0" fmla="*/ 279400 w 1209617"/>
                  <a:gd name="connsiteY0" fmla="*/ 280182 h 986595"/>
                  <a:gd name="connsiteX1" fmla="*/ 801654 w 1209617"/>
                  <a:gd name="connsiteY1" fmla="*/ 203982 h 986595"/>
                  <a:gd name="connsiteX2" fmla="*/ 801654 w 1209617"/>
                  <a:gd name="connsiteY2" fmla="*/ 0 h 986595"/>
                  <a:gd name="connsiteX3" fmla="*/ 1209617 w 1209617"/>
                  <a:gd name="connsiteY3" fmla="*/ 407963 h 986595"/>
                  <a:gd name="connsiteX4" fmla="*/ 801654 w 1209617"/>
                  <a:gd name="connsiteY4" fmla="*/ 815926 h 986595"/>
                  <a:gd name="connsiteX5" fmla="*/ 801654 w 1209617"/>
                  <a:gd name="connsiteY5" fmla="*/ 611945 h 986595"/>
                  <a:gd name="connsiteX6" fmla="*/ 0 w 1209617"/>
                  <a:gd name="connsiteY6" fmla="*/ 986595 h 986595"/>
                  <a:gd name="connsiteX7" fmla="*/ 279400 w 1209617"/>
                  <a:gd name="connsiteY7" fmla="*/ 280182 h 986595"/>
                  <a:gd name="connsiteX0" fmla="*/ 279400 w 1209617"/>
                  <a:gd name="connsiteY0" fmla="*/ 280182 h 986595"/>
                  <a:gd name="connsiteX1" fmla="*/ 801654 w 1209617"/>
                  <a:gd name="connsiteY1" fmla="*/ 203982 h 986595"/>
                  <a:gd name="connsiteX2" fmla="*/ 801654 w 1209617"/>
                  <a:gd name="connsiteY2" fmla="*/ 0 h 986595"/>
                  <a:gd name="connsiteX3" fmla="*/ 1209617 w 1209617"/>
                  <a:gd name="connsiteY3" fmla="*/ 407963 h 986595"/>
                  <a:gd name="connsiteX4" fmla="*/ 801654 w 1209617"/>
                  <a:gd name="connsiteY4" fmla="*/ 815926 h 986595"/>
                  <a:gd name="connsiteX5" fmla="*/ 801654 w 1209617"/>
                  <a:gd name="connsiteY5" fmla="*/ 611945 h 986595"/>
                  <a:gd name="connsiteX6" fmla="*/ 0 w 1209617"/>
                  <a:gd name="connsiteY6" fmla="*/ 986595 h 986595"/>
                  <a:gd name="connsiteX7" fmla="*/ 279400 w 1209617"/>
                  <a:gd name="connsiteY7" fmla="*/ 280182 h 986595"/>
                  <a:gd name="connsiteX0" fmla="*/ 280176 w 1210393"/>
                  <a:gd name="connsiteY0" fmla="*/ 280182 h 986595"/>
                  <a:gd name="connsiteX1" fmla="*/ 802430 w 1210393"/>
                  <a:gd name="connsiteY1" fmla="*/ 203982 h 986595"/>
                  <a:gd name="connsiteX2" fmla="*/ 802430 w 1210393"/>
                  <a:gd name="connsiteY2" fmla="*/ 0 h 986595"/>
                  <a:gd name="connsiteX3" fmla="*/ 1210393 w 1210393"/>
                  <a:gd name="connsiteY3" fmla="*/ 407963 h 986595"/>
                  <a:gd name="connsiteX4" fmla="*/ 802430 w 1210393"/>
                  <a:gd name="connsiteY4" fmla="*/ 815926 h 986595"/>
                  <a:gd name="connsiteX5" fmla="*/ 802430 w 1210393"/>
                  <a:gd name="connsiteY5" fmla="*/ 611945 h 986595"/>
                  <a:gd name="connsiteX6" fmla="*/ 776 w 1210393"/>
                  <a:gd name="connsiteY6" fmla="*/ 986595 h 986595"/>
                  <a:gd name="connsiteX7" fmla="*/ 280176 w 1210393"/>
                  <a:gd name="connsiteY7" fmla="*/ 280182 h 986595"/>
                  <a:gd name="connsiteX0" fmla="*/ 280176 w 1210393"/>
                  <a:gd name="connsiteY0" fmla="*/ 280182 h 986595"/>
                  <a:gd name="connsiteX1" fmla="*/ 802430 w 1210393"/>
                  <a:gd name="connsiteY1" fmla="*/ 203982 h 986595"/>
                  <a:gd name="connsiteX2" fmla="*/ 802430 w 1210393"/>
                  <a:gd name="connsiteY2" fmla="*/ 0 h 986595"/>
                  <a:gd name="connsiteX3" fmla="*/ 1210393 w 1210393"/>
                  <a:gd name="connsiteY3" fmla="*/ 407963 h 986595"/>
                  <a:gd name="connsiteX4" fmla="*/ 802430 w 1210393"/>
                  <a:gd name="connsiteY4" fmla="*/ 815926 h 986595"/>
                  <a:gd name="connsiteX5" fmla="*/ 802430 w 1210393"/>
                  <a:gd name="connsiteY5" fmla="*/ 611945 h 986595"/>
                  <a:gd name="connsiteX6" fmla="*/ 776 w 1210393"/>
                  <a:gd name="connsiteY6" fmla="*/ 986595 h 986595"/>
                  <a:gd name="connsiteX7" fmla="*/ 280176 w 1210393"/>
                  <a:gd name="connsiteY7" fmla="*/ 280182 h 986595"/>
                  <a:gd name="connsiteX0" fmla="*/ 280176 w 1210393"/>
                  <a:gd name="connsiteY0" fmla="*/ 280182 h 986595"/>
                  <a:gd name="connsiteX1" fmla="*/ 802430 w 1210393"/>
                  <a:gd name="connsiteY1" fmla="*/ 203982 h 986595"/>
                  <a:gd name="connsiteX2" fmla="*/ 802430 w 1210393"/>
                  <a:gd name="connsiteY2" fmla="*/ 0 h 986595"/>
                  <a:gd name="connsiteX3" fmla="*/ 1210393 w 1210393"/>
                  <a:gd name="connsiteY3" fmla="*/ 407963 h 986595"/>
                  <a:gd name="connsiteX4" fmla="*/ 802430 w 1210393"/>
                  <a:gd name="connsiteY4" fmla="*/ 815926 h 986595"/>
                  <a:gd name="connsiteX5" fmla="*/ 802430 w 1210393"/>
                  <a:gd name="connsiteY5" fmla="*/ 611945 h 986595"/>
                  <a:gd name="connsiteX6" fmla="*/ 776 w 1210393"/>
                  <a:gd name="connsiteY6" fmla="*/ 986595 h 986595"/>
                  <a:gd name="connsiteX7" fmla="*/ 280176 w 1210393"/>
                  <a:gd name="connsiteY7" fmla="*/ 280182 h 986595"/>
                  <a:gd name="connsiteX0" fmla="*/ 280176 w 1210393"/>
                  <a:gd name="connsiteY0" fmla="*/ 280182 h 986595"/>
                  <a:gd name="connsiteX1" fmla="*/ 802430 w 1210393"/>
                  <a:gd name="connsiteY1" fmla="*/ 203982 h 986595"/>
                  <a:gd name="connsiteX2" fmla="*/ 802430 w 1210393"/>
                  <a:gd name="connsiteY2" fmla="*/ 0 h 986595"/>
                  <a:gd name="connsiteX3" fmla="*/ 1210393 w 1210393"/>
                  <a:gd name="connsiteY3" fmla="*/ 407963 h 986595"/>
                  <a:gd name="connsiteX4" fmla="*/ 802430 w 1210393"/>
                  <a:gd name="connsiteY4" fmla="*/ 815926 h 986595"/>
                  <a:gd name="connsiteX5" fmla="*/ 802430 w 1210393"/>
                  <a:gd name="connsiteY5" fmla="*/ 611945 h 986595"/>
                  <a:gd name="connsiteX6" fmla="*/ 776 w 1210393"/>
                  <a:gd name="connsiteY6" fmla="*/ 986595 h 986595"/>
                  <a:gd name="connsiteX7" fmla="*/ 280176 w 1210393"/>
                  <a:gd name="connsiteY7" fmla="*/ 280182 h 986595"/>
                  <a:gd name="connsiteX0" fmla="*/ 330827 w 1210244"/>
                  <a:gd name="connsiteY0" fmla="*/ 311932 h 986595"/>
                  <a:gd name="connsiteX1" fmla="*/ 802281 w 1210244"/>
                  <a:gd name="connsiteY1" fmla="*/ 203982 h 986595"/>
                  <a:gd name="connsiteX2" fmla="*/ 802281 w 1210244"/>
                  <a:gd name="connsiteY2" fmla="*/ 0 h 986595"/>
                  <a:gd name="connsiteX3" fmla="*/ 1210244 w 1210244"/>
                  <a:gd name="connsiteY3" fmla="*/ 407963 h 986595"/>
                  <a:gd name="connsiteX4" fmla="*/ 802281 w 1210244"/>
                  <a:gd name="connsiteY4" fmla="*/ 815926 h 986595"/>
                  <a:gd name="connsiteX5" fmla="*/ 802281 w 1210244"/>
                  <a:gd name="connsiteY5" fmla="*/ 611945 h 986595"/>
                  <a:gd name="connsiteX6" fmla="*/ 627 w 1210244"/>
                  <a:gd name="connsiteY6" fmla="*/ 986595 h 986595"/>
                  <a:gd name="connsiteX7" fmla="*/ 330827 w 1210244"/>
                  <a:gd name="connsiteY7" fmla="*/ 311932 h 986595"/>
                  <a:gd name="connsiteX0" fmla="*/ 330911 w 1210328"/>
                  <a:gd name="connsiteY0" fmla="*/ 311932 h 986595"/>
                  <a:gd name="connsiteX1" fmla="*/ 802365 w 1210328"/>
                  <a:gd name="connsiteY1" fmla="*/ 203982 h 986595"/>
                  <a:gd name="connsiteX2" fmla="*/ 802365 w 1210328"/>
                  <a:gd name="connsiteY2" fmla="*/ 0 h 986595"/>
                  <a:gd name="connsiteX3" fmla="*/ 1210328 w 1210328"/>
                  <a:gd name="connsiteY3" fmla="*/ 407963 h 986595"/>
                  <a:gd name="connsiteX4" fmla="*/ 802365 w 1210328"/>
                  <a:gd name="connsiteY4" fmla="*/ 815926 h 986595"/>
                  <a:gd name="connsiteX5" fmla="*/ 802365 w 1210328"/>
                  <a:gd name="connsiteY5" fmla="*/ 611945 h 986595"/>
                  <a:gd name="connsiteX6" fmla="*/ 711 w 1210328"/>
                  <a:gd name="connsiteY6" fmla="*/ 986595 h 986595"/>
                  <a:gd name="connsiteX7" fmla="*/ 330911 w 1210328"/>
                  <a:gd name="connsiteY7" fmla="*/ 311932 h 986595"/>
                  <a:gd name="connsiteX0" fmla="*/ 267678 w 1147095"/>
                  <a:gd name="connsiteY0" fmla="*/ 311932 h 1088195"/>
                  <a:gd name="connsiteX1" fmla="*/ 739132 w 1147095"/>
                  <a:gd name="connsiteY1" fmla="*/ 203982 h 1088195"/>
                  <a:gd name="connsiteX2" fmla="*/ 739132 w 1147095"/>
                  <a:gd name="connsiteY2" fmla="*/ 0 h 1088195"/>
                  <a:gd name="connsiteX3" fmla="*/ 1147095 w 1147095"/>
                  <a:gd name="connsiteY3" fmla="*/ 407963 h 1088195"/>
                  <a:gd name="connsiteX4" fmla="*/ 739132 w 1147095"/>
                  <a:gd name="connsiteY4" fmla="*/ 815926 h 1088195"/>
                  <a:gd name="connsiteX5" fmla="*/ 739132 w 1147095"/>
                  <a:gd name="connsiteY5" fmla="*/ 611945 h 1088195"/>
                  <a:gd name="connsiteX6" fmla="*/ 978 w 1147095"/>
                  <a:gd name="connsiteY6" fmla="*/ 1088195 h 1088195"/>
                  <a:gd name="connsiteX7" fmla="*/ 267678 w 1147095"/>
                  <a:gd name="connsiteY7" fmla="*/ 311932 h 1088195"/>
                  <a:gd name="connsiteX0" fmla="*/ 267678 w 1147095"/>
                  <a:gd name="connsiteY0" fmla="*/ 311932 h 1088195"/>
                  <a:gd name="connsiteX1" fmla="*/ 739132 w 1147095"/>
                  <a:gd name="connsiteY1" fmla="*/ 203982 h 1088195"/>
                  <a:gd name="connsiteX2" fmla="*/ 739132 w 1147095"/>
                  <a:gd name="connsiteY2" fmla="*/ 0 h 1088195"/>
                  <a:gd name="connsiteX3" fmla="*/ 1147095 w 1147095"/>
                  <a:gd name="connsiteY3" fmla="*/ 407963 h 1088195"/>
                  <a:gd name="connsiteX4" fmla="*/ 739132 w 1147095"/>
                  <a:gd name="connsiteY4" fmla="*/ 815926 h 1088195"/>
                  <a:gd name="connsiteX5" fmla="*/ 739132 w 1147095"/>
                  <a:gd name="connsiteY5" fmla="*/ 611945 h 1088195"/>
                  <a:gd name="connsiteX6" fmla="*/ 978 w 1147095"/>
                  <a:gd name="connsiteY6" fmla="*/ 1088195 h 1088195"/>
                  <a:gd name="connsiteX7" fmla="*/ 267678 w 1147095"/>
                  <a:gd name="connsiteY7" fmla="*/ 311932 h 1088195"/>
                  <a:gd name="connsiteX0" fmla="*/ 236150 w 1147317"/>
                  <a:gd name="connsiteY0" fmla="*/ 280182 h 1088195"/>
                  <a:gd name="connsiteX1" fmla="*/ 739354 w 1147317"/>
                  <a:gd name="connsiteY1" fmla="*/ 203982 h 1088195"/>
                  <a:gd name="connsiteX2" fmla="*/ 739354 w 1147317"/>
                  <a:gd name="connsiteY2" fmla="*/ 0 h 1088195"/>
                  <a:gd name="connsiteX3" fmla="*/ 1147317 w 1147317"/>
                  <a:gd name="connsiteY3" fmla="*/ 407963 h 1088195"/>
                  <a:gd name="connsiteX4" fmla="*/ 739354 w 1147317"/>
                  <a:gd name="connsiteY4" fmla="*/ 815926 h 1088195"/>
                  <a:gd name="connsiteX5" fmla="*/ 739354 w 1147317"/>
                  <a:gd name="connsiteY5" fmla="*/ 611945 h 1088195"/>
                  <a:gd name="connsiteX6" fmla="*/ 1200 w 1147317"/>
                  <a:gd name="connsiteY6" fmla="*/ 1088195 h 1088195"/>
                  <a:gd name="connsiteX7" fmla="*/ 236150 w 1147317"/>
                  <a:gd name="connsiteY7" fmla="*/ 280182 h 1088195"/>
                  <a:gd name="connsiteX0" fmla="*/ 95890 w 1007057"/>
                  <a:gd name="connsiteY0" fmla="*/ 280182 h 1100895"/>
                  <a:gd name="connsiteX1" fmla="*/ 599094 w 1007057"/>
                  <a:gd name="connsiteY1" fmla="*/ 203982 h 1100895"/>
                  <a:gd name="connsiteX2" fmla="*/ 599094 w 1007057"/>
                  <a:gd name="connsiteY2" fmla="*/ 0 h 1100895"/>
                  <a:gd name="connsiteX3" fmla="*/ 1007057 w 1007057"/>
                  <a:gd name="connsiteY3" fmla="*/ 407963 h 1100895"/>
                  <a:gd name="connsiteX4" fmla="*/ 599094 w 1007057"/>
                  <a:gd name="connsiteY4" fmla="*/ 815926 h 1100895"/>
                  <a:gd name="connsiteX5" fmla="*/ 599094 w 1007057"/>
                  <a:gd name="connsiteY5" fmla="*/ 611945 h 1100895"/>
                  <a:gd name="connsiteX6" fmla="*/ 13340 w 1007057"/>
                  <a:gd name="connsiteY6" fmla="*/ 1100895 h 1100895"/>
                  <a:gd name="connsiteX7" fmla="*/ 95890 w 1007057"/>
                  <a:gd name="connsiteY7" fmla="*/ 280182 h 1100895"/>
                  <a:gd name="connsiteX0" fmla="*/ 95890 w 1007057"/>
                  <a:gd name="connsiteY0" fmla="*/ 280182 h 1100895"/>
                  <a:gd name="connsiteX1" fmla="*/ 599094 w 1007057"/>
                  <a:gd name="connsiteY1" fmla="*/ 203982 h 1100895"/>
                  <a:gd name="connsiteX2" fmla="*/ 599094 w 1007057"/>
                  <a:gd name="connsiteY2" fmla="*/ 0 h 1100895"/>
                  <a:gd name="connsiteX3" fmla="*/ 1007057 w 1007057"/>
                  <a:gd name="connsiteY3" fmla="*/ 407963 h 1100895"/>
                  <a:gd name="connsiteX4" fmla="*/ 599094 w 1007057"/>
                  <a:gd name="connsiteY4" fmla="*/ 815926 h 1100895"/>
                  <a:gd name="connsiteX5" fmla="*/ 599094 w 1007057"/>
                  <a:gd name="connsiteY5" fmla="*/ 611945 h 1100895"/>
                  <a:gd name="connsiteX6" fmla="*/ 13340 w 1007057"/>
                  <a:gd name="connsiteY6" fmla="*/ 1100895 h 1100895"/>
                  <a:gd name="connsiteX7" fmla="*/ 95890 w 1007057"/>
                  <a:gd name="connsiteY7" fmla="*/ 280182 h 1100895"/>
                  <a:gd name="connsiteX0" fmla="*/ 95890 w 1007057"/>
                  <a:gd name="connsiteY0" fmla="*/ 280182 h 1100895"/>
                  <a:gd name="connsiteX1" fmla="*/ 599094 w 1007057"/>
                  <a:gd name="connsiteY1" fmla="*/ 203982 h 1100895"/>
                  <a:gd name="connsiteX2" fmla="*/ 599094 w 1007057"/>
                  <a:gd name="connsiteY2" fmla="*/ 0 h 1100895"/>
                  <a:gd name="connsiteX3" fmla="*/ 1007057 w 1007057"/>
                  <a:gd name="connsiteY3" fmla="*/ 407963 h 1100895"/>
                  <a:gd name="connsiteX4" fmla="*/ 599094 w 1007057"/>
                  <a:gd name="connsiteY4" fmla="*/ 815926 h 1100895"/>
                  <a:gd name="connsiteX5" fmla="*/ 599094 w 1007057"/>
                  <a:gd name="connsiteY5" fmla="*/ 611945 h 1100895"/>
                  <a:gd name="connsiteX6" fmla="*/ 13340 w 1007057"/>
                  <a:gd name="connsiteY6" fmla="*/ 1100895 h 1100895"/>
                  <a:gd name="connsiteX7" fmla="*/ 95890 w 1007057"/>
                  <a:gd name="connsiteY7" fmla="*/ 280182 h 1100895"/>
                  <a:gd name="connsiteX0" fmla="*/ 95890 w 1007057"/>
                  <a:gd name="connsiteY0" fmla="*/ 280182 h 1100895"/>
                  <a:gd name="connsiteX1" fmla="*/ 599094 w 1007057"/>
                  <a:gd name="connsiteY1" fmla="*/ 203982 h 1100895"/>
                  <a:gd name="connsiteX2" fmla="*/ 599094 w 1007057"/>
                  <a:gd name="connsiteY2" fmla="*/ 0 h 1100895"/>
                  <a:gd name="connsiteX3" fmla="*/ 1007057 w 1007057"/>
                  <a:gd name="connsiteY3" fmla="*/ 407963 h 1100895"/>
                  <a:gd name="connsiteX4" fmla="*/ 599094 w 1007057"/>
                  <a:gd name="connsiteY4" fmla="*/ 815926 h 1100895"/>
                  <a:gd name="connsiteX5" fmla="*/ 599094 w 1007057"/>
                  <a:gd name="connsiteY5" fmla="*/ 611945 h 1100895"/>
                  <a:gd name="connsiteX6" fmla="*/ 13340 w 1007057"/>
                  <a:gd name="connsiteY6" fmla="*/ 1100895 h 1100895"/>
                  <a:gd name="connsiteX7" fmla="*/ 95890 w 1007057"/>
                  <a:gd name="connsiteY7" fmla="*/ 280182 h 1100895"/>
                  <a:gd name="connsiteX0" fmla="*/ 138760 w 997539"/>
                  <a:gd name="connsiteY0" fmla="*/ 306375 h 1100895"/>
                  <a:gd name="connsiteX1" fmla="*/ 589576 w 997539"/>
                  <a:gd name="connsiteY1" fmla="*/ 203982 h 1100895"/>
                  <a:gd name="connsiteX2" fmla="*/ 589576 w 997539"/>
                  <a:gd name="connsiteY2" fmla="*/ 0 h 1100895"/>
                  <a:gd name="connsiteX3" fmla="*/ 997539 w 997539"/>
                  <a:gd name="connsiteY3" fmla="*/ 407963 h 1100895"/>
                  <a:gd name="connsiteX4" fmla="*/ 589576 w 997539"/>
                  <a:gd name="connsiteY4" fmla="*/ 815926 h 1100895"/>
                  <a:gd name="connsiteX5" fmla="*/ 589576 w 997539"/>
                  <a:gd name="connsiteY5" fmla="*/ 611945 h 1100895"/>
                  <a:gd name="connsiteX6" fmla="*/ 3822 w 997539"/>
                  <a:gd name="connsiteY6" fmla="*/ 1100895 h 1100895"/>
                  <a:gd name="connsiteX7" fmla="*/ 138760 w 997539"/>
                  <a:gd name="connsiteY7" fmla="*/ 306375 h 1100895"/>
                  <a:gd name="connsiteX0" fmla="*/ 113623 w 1000977"/>
                  <a:gd name="connsiteY0" fmla="*/ 275418 h 1100895"/>
                  <a:gd name="connsiteX1" fmla="*/ 593014 w 1000977"/>
                  <a:gd name="connsiteY1" fmla="*/ 203982 h 1100895"/>
                  <a:gd name="connsiteX2" fmla="*/ 593014 w 1000977"/>
                  <a:gd name="connsiteY2" fmla="*/ 0 h 1100895"/>
                  <a:gd name="connsiteX3" fmla="*/ 1000977 w 1000977"/>
                  <a:gd name="connsiteY3" fmla="*/ 407963 h 1100895"/>
                  <a:gd name="connsiteX4" fmla="*/ 593014 w 1000977"/>
                  <a:gd name="connsiteY4" fmla="*/ 815926 h 1100895"/>
                  <a:gd name="connsiteX5" fmla="*/ 593014 w 1000977"/>
                  <a:gd name="connsiteY5" fmla="*/ 611945 h 1100895"/>
                  <a:gd name="connsiteX6" fmla="*/ 7260 w 1000977"/>
                  <a:gd name="connsiteY6" fmla="*/ 1100895 h 1100895"/>
                  <a:gd name="connsiteX7" fmla="*/ 113623 w 1000977"/>
                  <a:gd name="connsiteY7" fmla="*/ 275418 h 11008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83244" h="948495">
                    <a:moveTo>
                      <a:pt x="95890" y="275418"/>
                    </a:moveTo>
                    <a:cubicBezTo>
                      <a:pt x="227113" y="176993"/>
                      <a:pt x="425009" y="198426"/>
                      <a:pt x="575281" y="203982"/>
                    </a:cubicBezTo>
                    <a:lnTo>
                      <a:pt x="575281" y="0"/>
                    </a:lnTo>
                    <a:lnTo>
                      <a:pt x="983244" y="407963"/>
                    </a:lnTo>
                    <a:lnTo>
                      <a:pt x="575281" y="815926"/>
                    </a:lnTo>
                    <a:lnTo>
                      <a:pt x="575281" y="611945"/>
                    </a:lnTo>
                    <a:cubicBezTo>
                      <a:pt x="467606" y="616972"/>
                      <a:pt x="153557" y="487062"/>
                      <a:pt x="13339" y="948495"/>
                    </a:cubicBezTo>
                    <a:cubicBezTo>
                      <a:pt x="-1478" y="611424"/>
                      <a:pt x="-28993" y="390239"/>
                      <a:pt x="95890" y="275418"/>
                    </a:cubicBezTo>
                    <a:close/>
                  </a:path>
                </a:pathLst>
              </a:custGeom>
              <a:solidFill>
                <a:srgbClr val="212121"/>
              </a:solidFill>
              <a:ln w="19050">
                <a:solidFill>
                  <a:srgbClr val="FFFFFF"/>
                </a:solidFill>
              </a:ln>
              <a:effectLst/>
            </p:spPr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kern="0" dirty="0">
                  <a:solidFill>
                    <a:srgbClr val="FFFFFF"/>
                  </a:solidFill>
                  <a:latin typeface="Arial"/>
                  <a:ea typeface="新細明體" panose="02020500000000000000" pitchFamily="18" charset="-120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1523438" y="2965575"/>
                <a:ext cx="543739" cy="3503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defRPr/>
                </a:pPr>
                <a:r>
                  <a:rPr lang="zh-TW" altLang="en-US" kern="0" dirty="0">
                    <a:solidFill>
                      <a:srgbClr val="FFFFFF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建立</a:t>
                </a:r>
              </a:p>
            </p:txBody>
          </p:sp>
        </p:grpSp>
        <p:sp>
          <p:nvSpPr>
            <p:cNvPr id="16" name="圓角矩形 15"/>
            <p:cNvSpPr/>
            <p:nvPr/>
          </p:nvSpPr>
          <p:spPr>
            <a:xfrm>
              <a:off x="6741794" y="2234837"/>
              <a:ext cx="1318946" cy="687004"/>
            </a:xfrm>
            <a:prstGeom prst="roundRect">
              <a:avLst/>
            </a:prstGeom>
            <a:solidFill>
              <a:schemeClr val="bg2"/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關卡</a:t>
              </a:r>
            </a:p>
          </p:txBody>
        </p:sp>
        <p:sp>
          <p:nvSpPr>
            <p:cNvPr id="17" name="向右箭號 16"/>
            <p:cNvSpPr/>
            <p:nvPr/>
          </p:nvSpPr>
          <p:spPr>
            <a:xfrm>
              <a:off x="5517883" y="2170376"/>
              <a:ext cx="1302661" cy="815926"/>
            </a:xfrm>
            <a:prstGeom prst="rightArrow">
              <a:avLst/>
            </a:prstGeom>
            <a:solidFill>
              <a:srgbClr val="212121"/>
            </a:solidFill>
            <a:ln w="19050">
              <a:solidFill>
                <a:srgbClr val="FFFFFF"/>
              </a:solidFill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kern="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精煉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8430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3646"/>
          <a:stretch/>
        </p:blipFill>
        <p:spPr>
          <a:xfrm>
            <a:off x="0" y="1039763"/>
            <a:ext cx="12192000" cy="511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904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825168" y="1935359"/>
            <a:ext cx="10641075" cy="3091466"/>
            <a:chOff x="825164" y="1935359"/>
            <a:chExt cx="10641075" cy="3091466"/>
          </a:xfrm>
        </p:grpSpPr>
        <p:grpSp>
          <p:nvGrpSpPr>
            <p:cNvPr id="7" name="Group 6"/>
            <p:cNvGrpSpPr/>
            <p:nvPr/>
          </p:nvGrpSpPr>
          <p:grpSpPr>
            <a:xfrm>
              <a:off x="825164" y="1935359"/>
              <a:ext cx="5085710" cy="3091465"/>
              <a:chOff x="825164" y="1935359"/>
              <a:chExt cx="5085710" cy="3091465"/>
            </a:xfrm>
          </p:grpSpPr>
          <p:pic>
            <p:nvPicPr>
              <p:cNvPr id="52" name="Picture 5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5164" y="1935359"/>
                <a:ext cx="5085709" cy="3091465"/>
              </a:xfrm>
              <a:prstGeom prst="rect">
                <a:avLst/>
              </a:prstGeom>
            </p:spPr>
          </p:pic>
          <p:sp>
            <p:nvSpPr>
              <p:cNvPr id="53" name="Rectangle 52"/>
              <p:cNvSpPr/>
              <p:nvPr/>
            </p:nvSpPr>
            <p:spPr>
              <a:xfrm>
                <a:off x="825164" y="4442048"/>
                <a:ext cx="5085709" cy="584775"/>
              </a:xfrm>
              <a:prstGeom prst="rect">
                <a:avLst/>
              </a:prstGeom>
              <a:solidFill>
                <a:sysClr val="windowText" lastClr="000000">
                  <a:alpha val="70000"/>
                </a:sysClr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2" name="TextBox 141"/>
              <p:cNvSpPr txBox="1"/>
              <p:nvPr/>
            </p:nvSpPr>
            <p:spPr>
              <a:xfrm>
                <a:off x="825164" y="4442048"/>
                <a:ext cx="508571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zh-TW" altLang="en-US" sz="3200" kern="0" dirty="0">
                    <a:solidFill>
                      <a:prstClr val="white">
                        <a:lumMod val="95000"/>
                      </a:prst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地下室</a:t>
                </a:r>
                <a:endParaRPr lang="en-US" sz="3200" kern="0" dirty="0">
                  <a:solidFill>
                    <a:prstClr val="white">
                      <a:lumMod val="95000"/>
                    </a:prst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380529" y="1935359"/>
              <a:ext cx="5085710" cy="3091466"/>
              <a:chOff x="6380529" y="1935359"/>
              <a:chExt cx="5085710" cy="3091466"/>
            </a:xfrm>
          </p:grpSpPr>
          <p:pic>
            <p:nvPicPr>
              <p:cNvPr id="48" name="Picture 4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80530" y="1935359"/>
                <a:ext cx="5079384" cy="3091465"/>
              </a:xfrm>
              <a:prstGeom prst="rect">
                <a:avLst/>
              </a:prstGeom>
            </p:spPr>
          </p:pic>
          <p:sp>
            <p:nvSpPr>
              <p:cNvPr id="49" name="Rectangle 48"/>
              <p:cNvSpPr/>
              <p:nvPr/>
            </p:nvSpPr>
            <p:spPr>
              <a:xfrm>
                <a:off x="6380530" y="4442047"/>
                <a:ext cx="5079384" cy="584778"/>
              </a:xfrm>
              <a:prstGeom prst="rect">
                <a:avLst/>
              </a:prstGeom>
              <a:solidFill>
                <a:sysClr val="windowText" lastClr="000000">
                  <a:alpha val="70000"/>
                </a:sysClr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6380529" y="4442047"/>
                <a:ext cx="508571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zh-TW" altLang="en-US" sz="3200" kern="0" dirty="0">
                    <a:solidFill>
                      <a:prstClr val="white">
                        <a:lumMod val="95000"/>
                      </a:prst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地上一樓</a:t>
                </a:r>
                <a:endParaRPr lang="en-US" sz="3200" kern="0" dirty="0">
                  <a:solidFill>
                    <a:prstClr val="white">
                      <a:lumMod val="95000"/>
                    </a:prst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8163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447929" y="2078872"/>
            <a:ext cx="7154649" cy="3100990"/>
            <a:chOff x="2447925" y="2078872"/>
            <a:chExt cx="7154649" cy="3100990"/>
          </a:xfrm>
        </p:grpSpPr>
        <p:grpSp>
          <p:nvGrpSpPr>
            <p:cNvPr id="6" name="Group 5"/>
            <p:cNvGrpSpPr/>
            <p:nvPr/>
          </p:nvGrpSpPr>
          <p:grpSpPr>
            <a:xfrm>
              <a:off x="2447925" y="2078872"/>
              <a:ext cx="3349292" cy="3100990"/>
              <a:chOff x="2447925" y="2078872"/>
              <a:chExt cx="3349292" cy="3100990"/>
            </a:xfrm>
          </p:grpSpPr>
          <p:pic>
            <p:nvPicPr>
              <p:cNvPr id="164" name="Picture 163"/>
              <p:cNvPicPr>
                <a:picLocks noChangeAspect="1"/>
              </p:cNvPicPr>
              <p:nvPr/>
            </p:nvPicPr>
            <p:blipFill rotWithShape="1">
              <a:blip r:embed="rId2"/>
              <a:srcRect l="13467" r="20675"/>
              <a:stretch/>
            </p:blipFill>
            <p:spPr>
              <a:xfrm>
                <a:off x="2447925" y="2078872"/>
                <a:ext cx="3349292" cy="3100990"/>
              </a:xfrm>
              <a:prstGeom prst="rect">
                <a:avLst/>
              </a:prstGeom>
            </p:spPr>
          </p:pic>
          <p:sp>
            <p:nvSpPr>
              <p:cNvPr id="165" name="Rectangle 164"/>
              <p:cNvSpPr/>
              <p:nvPr/>
            </p:nvSpPr>
            <p:spPr>
              <a:xfrm>
                <a:off x="2447925" y="4594819"/>
                <a:ext cx="3349292" cy="580280"/>
              </a:xfrm>
              <a:prstGeom prst="rect">
                <a:avLst/>
              </a:prstGeom>
              <a:solidFill>
                <a:sysClr val="windowText" lastClr="000000">
                  <a:alpha val="70000"/>
                </a:sysClr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66" name="TextBox 165"/>
              <p:cNvSpPr txBox="1"/>
              <p:nvPr/>
            </p:nvSpPr>
            <p:spPr>
              <a:xfrm>
                <a:off x="2450702" y="4591701"/>
                <a:ext cx="334651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zh-TW" altLang="en-US" sz="3200" kern="0" dirty="0">
                    <a:solidFill>
                      <a:prstClr val="white">
                        <a:lumMod val="95000"/>
                      </a:prst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地下室</a:t>
                </a:r>
                <a:endParaRPr lang="en-US" sz="3200" kern="0" dirty="0">
                  <a:solidFill>
                    <a:prstClr val="white">
                      <a:lumMod val="95000"/>
                    </a:prst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167" name="Oval 166"/>
              <p:cNvSpPr/>
              <p:nvPr/>
            </p:nvSpPr>
            <p:spPr>
              <a:xfrm>
                <a:off x="3661798" y="310554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68" name="Oval 167"/>
              <p:cNvSpPr/>
              <p:nvPr/>
            </p:nvSpPr>
            <p:spPr>
              <a:xfrm>
                <a:off x="3661798" y="3341899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69" name="Oval 168"/>
              <p:cNvSpPr/>
              <p:nvPr/>
            </p:nvSpPr>
            <p:spPr>
              <a:xfrm>
                <a:off x="3909448" y="3105541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0" name="Oval 169"/>
              <p:cNvSpPr/>
              <p:nvPr/>
            </p:nvSpPr>
            <p:spPr>
              <a:xfrm>
                <a:off x="4157098" y="3105540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1" name="Oval 170"/>
              <p:cNvSpPr/>
              <p:nvPr/>
            </p:nvSpPr>
            <p:spPr>
              <a:xfrm>
                <a:off x="4157098" y="3341899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2" name="Oval 171"/>
              <p:cNvSpPr/>
              <p:nvPr/>
            </p:nvSpPr>
            <p:spPr>
              <a:xfrm>
                <a:off x="3909447" y="3341899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3" name="Oval 172"/>
              <p:cNvSpPr/>
              <p:nvPr/>
            </p:nvSpPr>
            <p:spPr>
              <a:xfrm>
                <a:off x="4404749" y="3341898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4" name="Oval 173"/>
              <p:cNvSpPr/>
              <p:nvPr/>
            </p:nvSpPr>
            <p:spPr>
              <a:xfrm>
                <a:off x="4404748" y="3105540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5" name="Oval 174"/>
              <p:cNvSpPr/>
              <p:nvPr/>
            </p:nvSpPr>
            <p:spPr>
              <a:xfrm>
                <a:off x="4652398" y="310242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6" name="Oval 175"/>
              <p:cNvSpPr/>
              <p:nvPr/>
            </p:nvSpPr>
            <p:spPr>
              <a:xfrm>
                <a:off x="4900048" y="310242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7" name="Oval 176"/>
              <p:cNvSpPr/>
              <p:nvPr/>
            </p:nvSpPr>
            <p:spPr>
              <a:xfrm>
                <a:off x="4900421" y="3341897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8" name="Oval 177"/>
              <p:cNvSpPr/>
              <p:nvPr/>
            </p:nvSpPr>
            <p:spPr>
              <a:xfrm>
                <a:off x="4900047" y="2857900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79" name="Oval 178"/>
              <p:cNvSpPr/>
              <p:nvPr/>
            </p:nvSpPr>
            <p:spPr>
              <a:xfrm>
                <a:off x="4900047" y="2618605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0" name="Oval 179"/>
              <p:cNvSpPr/>
              <p:nvPr/>
            </p:nvSpPr>
            <p:spPr>
              <a:xfrm>
                <a:off x="4404748" y="2857899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1" name="Oval 180"/>
              <p:cNvSpPr/>
              <p:nvPr/>
            </p:nvSpPr>
            <p:spPr>
              <a:xfrm>
                <a:off x="4652394" y="286348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4404748" y="2618606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3" name="Oval 182"/>
              <p:cNvSpPr/>
              <p:nvPr/>
            </p:nvSpPr>
            <p:spPr>
              <a:xfrm>
                <a:off x="4652394" y="2618605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4" name="Oval 183"/>
              <p:cNvSpPr/>
              <p:nvPr/>
            </p:nvSpPr>
            <p:spPr>
              <a:xfrm>
                <a:off x="4652396" y="3341896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5" name="Oval 184"/>
              <p:cNvSpPr/>
              <p:nvPr/>
            </p:nvSpPr>
            <p:spPr>
              <a:xfrm>
                <a:off x="4404397" y="3585635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6" name="Oval 185"/>
              <p:cNvSpPr/>
              <p:nvPr/>
            </p:nvSpPr>
            <p:spPr>
              <a:xfrm>
                <a:off x="4652395" y="358030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7" name="Oval 186"/>
              <p:cNvSpPr/>
              <p:nvPr/>
            </p:nvSpPr>
            <p:spPr>
              <a:xfrm>
                <a:off x="4900047" y="3580301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8" name="Oval 187"/>
              <p:cNvSpPr/>
              <p:nvPr/>
            </p:nvSpPr>
            <p:spPr>
              <a:xfrm>
                <a:off x="4404397" y="3833276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89" name="Oval 188"/>
              <p:cNvSpPr/>
              <p:nvPr/>
            </p:nvSpPr>
            <p:spPr>
              <a:xfrm>
                <a:off x="4900069" y="3833275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90" name="Oval 189"/>
              <p:cNvSpPr/>
              <p:nvPr/>
            </p:nvSpPr>
            <p:spPr>
              <a:xfrm>
                <a:off x="4652044" y="383327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91" name="Oval 190"/>
              <p:cNvSpPr/>
              <p:nvPr/>
            </p:nvSpPr>
            <p:spPr>
              <a:xfrm>
                <a:off x="4404397" y="4080707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92" name="Oval 191"/>
              <p:cNvSpPr/>
              <p:nvPr/>
            </p:nvSpPr>
            <p:spPr>
              <a:xfrm>
                <a:off x="4900069" y="4080706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93" name="Oval 192"/>
              <p:cNvSpPr/>
              <p:nvPr/>
            </p:nvSpPr>
            <p:spPr>
              <a:xfrm>
                <a:off x="4652044" y="4080705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94" name="Oval 193"/>
              <p:cNvSpPr/>
              <p:nvPr/>
            </p:nvSpPr>
            <p:spPr>
              <a:xfrm>
                <a:off x="4404375" y="432419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95" name="Oval 194"/>
              <p:cNvSpPr/>
              <p:nvPr/>
            </p:nvSpPr>
            <p:spPr>
              <a:xfrm>
                <a:off x="4900047" y="4324193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96" name="Oval 195"/>
              <p:cNvSpPr/>
              <p:nvPr/>
            </p:nvSpPr>
            <p:spPr>
              <a:xfrm>
                <a:off x="4652022" y="432419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6243488" y="2085829"/>
              <a:ext cx="3359086" cy="3089269"/>
              <a:chOff x="6243488" y="2085829"/>
              <a:chExt cx="3359086" cy="3089269"/>
            </a:xfrm>
          </p:grpSpPr>
          <p:pic>
            <p:nvPicPr>
              <p:cNvPr id="113" name="Picture 112"/>
              <p:cNvPicPr>
                <a:picLocks noChangeAspect="1"/>
              </p:cNvPicPr>
              <p:nvPr/>
            </p:nvPicPr>
            <p:blipFill rotWithShape="1">
              <a:blip r:embed="rId3"/>
              <a:srcRect l="13200" r="20792"/>
              <a:stretch/>
            </p:blipFill>
            <p:spPr>
              <a:xfrm>
                <a:off x="6249774" y="2085829"/>
                <a:ext cx="3352800" cy="3089269"/>
              </a:xfrm>
              <a:prstGeom prst="rect">
                <a:avLst/>
              </a:prstGeom>
            </p:spPr>
          </p:pic>
          <p:sp>
            <p:nvSpPr>
              <p:cNvPr id="114" name="Oval 113"/>
              <p:cNvSpPr/>
              <p:nvPr/>
            </p:nvSpPr>
            <p:spPr>
              <a:xfrm>
                <a:off x="6737426" y="284501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7233098" y="2845013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16" name="Oval 115"/>
              <p:cNvSpPr/>
              <p:nvPr/>
            </p:nvSpPr>
            <p:spPr>
              <a:xfrm>
                <a:off x="6985073" y="284501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17" name="Oval 116"/>
              <p:cNvSpPr/>
              <p:nvPr/>
            </p:nvSpPr>
            <p:spPr>
              <a:xfrm>
                <a:off x="6737426" y="309266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7233098" y="3092663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6985073" y="309266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0" name="Oval 119"/>
              <p:cNvSpPr/>
              <p:nvPr/>
            </p:nvSpPr>
            <p:spPr>
              <a:xfrm>
                <a:off x="6737426" y="333890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7233098" y="3338903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2" name="Oval 121"/>
              <p:cNvSpPr/>
              <p:nvPr/>
            </p:nvSpPr>
            <p:spPr>
              <a:xfrm>
                <a:off x="6985073" y="333890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6737426" y="358514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7233098" y="3585143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6985073" y="358514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8199408" y="309266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7" name="Oval 126"/>
              <p:cNvSpPr/>
              <p:nvPr/>
            </p:nvSpPr>
            <p:spPr>
              <a:xfrm>
                <a:off x="8695080" y="3092663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8447055" y="309266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29" name="Oval 128"/>
              <p:cNvSpPr/>
              <p:nvPr/>
            </p:nvSpPr>
            <p:spPr>
              <a:xfrm>
                <a:off x="8199408" y="334031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0" name="Oval 129"/>
              <p:cNvSpPr/>
              <p:nvPr/>
            </p:nvSpPr>
            <p:spPr>
              <a:xfrm>
                <a:off x="8695080" y="3340313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1" name="Oval 130"/>
              <p:cNvSpPr/>
              <p:nvPr/>
            </p:nvSpPr>
            <p:spPr>
              <a:xfrm>
                <a:off x="8447055" y="334031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2" name="Oval 131"/>
              <p:cNvSpPr/>
              <p:nvPr/>
            </p:nvSpPr>
            <p:spPr>
              <a:xfrm>
                <a:off x="8199408" y="358655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3" name="Oval 132"/>
              <p:cNvSpPr/>
              <p:nvPr/>
            </p:nvSpPr>
            <p:spPr>
              <a:xfrm>
                <a:off x="8695080" y="3586553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4" name="Oval 133"/>
              <p:cNvSpPr/>
              <p:nvPr/>
            </p:nvSpPr>
            <p:spPr>
              <a:xfrm>
                <a:off x="8447055" y="358655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5" name="Oval 134"/>
              <p:cNvSpPr/>
              <p:nvPr/>
            </p:nvSpPr>
            <p:spPr>
              <a:xfrm>
                <a:off x="8199408" y="3832794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6" name="Oval 135"/>
              <p:cNvSpPr/>
              <p:nvPr/>
            </p:nvSpPr>
            <p:spPr>
              <a:xfrm>
                <a:off x="8695080" y="3832793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7" name="Oval 136"/>
              <p:cNvSpPr/>
              <p:nvPr/>
            </p:nvSpPr>
            <p:spPr>
              <a:xfrm>
                <a:off x="8447055" y="383279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8" name="Oval 137"/>
              <p:cNvSpPr/>
              <p:nvPr/>
            </p:nvSpPr>
            <p:spPr>
              <a:xfrm>
                <a:off x="8199408" y="407903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8695080" y="4079031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0" name="Oval 139"/>
              <p:cNvSpPr/>
              <p:nvPr/>
            </p:nvSpPr>
            <p:spPr>
              <a:xfrm>
                <a:off x="8447055" y="4079030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1" name="Oval 140"/>
              <p:cNvSpPr/>
              <p:nvPr/>
            </p:nvSpPr>
            <p:spPr>
              <a:xfrm>
                <a:off x="8199408" y="432668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2" name="Oval 141"/>
              <p:cNvSpPr/>
              <p:nvPr/>
            </p:nvSpPr>
            <p:spPr>
              <a:xfrm>
                <a:off x="8695080" y="4326681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3" name="Oval 142"/>
              <p:cNvSpPr/>
              <p:nvPr/>
            </p:nvSpPr>
            <p:spPr>
              <a:xfrm>
                <a:off x="8447055" y="4326680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4" name="Oval 143"/>
              <p:cNvSpPr/>
              <p:nvPr/>
            </p:nvSpPr>
            <p:spPr>
              <a:xfrm>
                <a:off x="8199408" y="457292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5" name="Oval 144"/>
              <p:cNvSpPr/>
              <p:nvPr/>
            </p:nvSpPr>
            <p:spPr>
              <a:xfrm>
                <a:off x="8695080" y="4572921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6" name="Oval 145"/>
              <p:cNvSpPr/>
              <p:nvPr/>
            </p:nvSpPr>
            <p:spPr>
              <a:xfrm>
                <a:off x="8447055" y="4572920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8199408" y="481916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8" name="Oval 147"/>
              <p:cNvSpPr/>
              <p:nvPr/>
            </p:nvSpPr>
            <p:spPr>
              <a:xfrm>
                <a:off x="8695080" y="4819161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8447055" y="4819160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8199408" y="2611179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8695080" y="2611178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2" name="Oval 151"/>
              <p:cNvSpPr/>
              <p:nvPr/>
            </p:nvSpPr>
            <p:spPr>
              <a:xfrm>
                <a:off x="8447055" y="2611177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8695079" y="284501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4" name="Oval 153"/>
              <p:cNvSpPr/>
              <p:nvPr/>
            </p:nvSpPr>
            <p:spPr>
              <a:xfrm>
                <a:off x="7962635" y="2848018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7962635" y="3095668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6" name="Oval 155"/>
              <p:cNvSpPr/>
              <p:nvPr/>
            </p:nvSpPr>
            <p:spPr>
              <a:xfrm>
                <a:off x="7962635" y="3341908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7" name="Oval 156"/>
              <p:cNvSpPr/>
              <p:nvPr/>
            </p:nvSpPr>
            <p:spPr>
              <a:xfrm>
                <a:off x="7962635" y="3588148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8" name="Oval 157"/>
              <p:cNvSpPr/>
              <p:nvPr/>
            </p:nvSpPr>
            <p:spPr>
              <a:xfrm>
                <a:off x="7474043" y="3580847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7721690" y="3580845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60" name="Oval 159"/>
              <p:cNvSpPr/>
              <p:nvPr/>
            </p:nvSpPr>
            <p:spPr>
              <a:xfrm>
                <a:off x="7474043" y="2845012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7721690" y="2845010"/>
                <a:ext cx="98129" cy="98129"/>
              </a:xfrm>
              <a:prstGeom prst="ellipse">
                <a:avLst/>
              </a:prstGeom>
              <a:solidFill>
                <a:srgbClr val="92D050"/>
              </a:solidFill>
              <a:ln w="12700" cap="flat" cmpd="sng" algn="ctr">
                <a:solidFill>
                  <a:srgbClr val="00B05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97" name="Rectangle 196"/>
              <p:cNvSpPr/>
              <p:nvPr/>
            </p:nvSpPr>
            <p:spPr>
              <a:xfrm>
                <a:off x="6249773" y="4593441"/>
                <a:ext cx="3352801" cy="580280"/>
              </a:xfrm>
              <a:prstGeom prst="rect">
                <a:avLst/>
              </a:prstGeom>
              <a:solidFill>
                <a:sysClr val="windowText" lastClr="000000">
                  <a:alpha val="70000"/>
                </a:sysClr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457200">
                  <a:defRPr/>
                </a:pPr>
                <a:endParaRPr lang="en-US" kern="0">
                  <a:solidFill>
                    <a:prstClr val="white"/>
                  </a:solidFill>
                  <a:latin typeface="Rockwell" panose="02060603020205020403"/>
                </a:endParaRPr>
              </a:p>
            </p:txBody>
          </p:sp>
          <p:sp>
            <p:nvSpPr>
              <p:cNvPr id="198" name="TextBox 197"/>
              <p:cNvSpPr txBox="1"/>
              <p:nvPr/>
            </p:nvSpPr>
            <p:spPr>
              <a:xfrm>
                <a:off x="6243488" y="4590323"/>
                <a:ext cx="335908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zh-TW" altLang="en-US" sz="3200" kern="0" dirty="0">
                    <a:solidFill>
                      <a:prstClr val="white">
                        <a:lumMod val="95000"/>
                      </a:prst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地上一樓</a:t>
                </a:r>
                <a:endParaRPr lang="en-US" sz="3200" kern="0" dirty="0">
                  <a:solidFill>
                    <a:prstClr val="white">
                      <a:lumMod val="95000"/>
                    </a:prst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319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429" y="1308057"/>
            <a:ext cx="3915321" cy="39153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005" y="1308056"/>
            <a:ext cx="3924848" cy="39153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50005" y="5453743"/>
            <a:ext cx="3924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世代</a:t>
            </a:r>
            <a:r>
              <a:rPr lang="en-US" altLang="zh-TW" dirty="0"/>
              <a:t>100</a:t>
            </a:r>
            <a:r>
              <a:rPr lang="zh-TW" altLang="en-US" dirty="0"/>
              <a:t>次，分數</a:t>
            </a:r>
            <a:r>
              <a:rPr lang="en-US" altLang="zh-TW" dirty="0"/>
              <a:t>7.61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26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990" y="1467506"/>
            <a:ext cx="4591542" cy="40579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871" r="1980" b="997"/>
          <a:stretch/>
        </p:blipFill>
        <p:spPr>
          <a:xfrm>
            <a:off x="6326875" y="1477258"/>
            <a:ext cx="4581758" cy="404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2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7889" y="290074"/>
            <a:ext cx="7316221" cy="627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014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295" y="571404"/>
            <a:ext cx="10220689" cy="585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1127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411" y="542436"/>
            <a:ext cx="10291473" cy="584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913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749" y="542436"/>
            <a:ext cx="10052135" cy="583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62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77800" y="1758573"/>
            <a:ext cx="11898439" cy="3381117"/>
            <a:chOff x="177800" y="1758573"/>
            <a:chExt cx="11898439" cy="338111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7800" y="1759776"/>
              <a:ext cx="3901068" cy="3379914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l="1394" t="1741" r="1429" b="442"/>
            <a:stretch/>
          </p:blipFill>
          <p:spPr>
            <a:xfrm>
              <a:off x="4179447" y="1759776"/>
              <a:ext cx="3900488" cy="3376613"/>
            </a:xfrm>
            <a:prstGeom prst="rect">
              <a:avLst/>
            </a:prstGeom>
          </p:spPr>
        </p:pic>
        <p:sp>
          <p:nvSpPr>
            <p:cNvPr id="6" name="Freeform 5"/>
            <p:cNvSpPr/>
            <p:nvPr/>
          </p:nvSpPr>
          <p:spPr>
            <a:xfrm>
              <a:off x="704410" y="4076699"/>
              <a:ext cx="2813050" cy="625475"/>
            </a:xfrm>
            <a:custGeom>
              <a:avLst/>
              <a:gdLst>
                <a:gd name="connsiteX0" fmla="*/ 0 w 2813050"/>
                <a:gd name="connsiteY0" fmla="*/ 0 h 625475"/>
                <a:gd name="connsiteX1" fmla="*/ 2813050 w 2813050"/>
                <a:gd name="connsiteY1" fmla="*/ 0 h 625475"/>
                <a:gd name="connsiteX2" fmla="*/ 2813050 w 2813050"/>
                <a:gd name="connsiteY2" fmla="*/ 314325 h 625475"/>
                <a:gd name="connsiteX3" fmla="*/ 1562100 w 2813050"/>
                <a:gd name="connsiteY3" fmla="*/ 314325 h 625475"/>
                <a:gd name="connsiteX4" fmla="*/ 1562100 w 2813050"/>
                <a:gd name="connsiteY4" fmla="*/ 625475 h 625475"/>
                <a:gd name="connsiteX5" fmla="*/ 1244600 w 2813050"/>
                <a:gd name="connsiteY5" fmla="*/ 625475 h 625475"/>
                <a:gd name="connsiteX6" fmla="*/ 1244600 w 2813050"/>
                <a:gd name="connsiteY6" fmla="*/ 314325 h 625475"/>
                <a:gd name="connsiteX7" fmla="*/ 0 w 2813050"/>
                <a:gd name="connsiteY7" fmla="*/ 314325 h 625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13050" h="625475">
                  <a:moveTo>
                    <a:pt x="0" y="0"/>
                  </a:moveTo>
                  <a:lnTo>
                    <a:pt x="2813050" y="0"/>
                  </a:lnTo>
                  <a:lnTo>
                    <a:pt x="2813050" y="314325"/>
                  </a:lnTo>
                  <a:lnTo>
                    <a:pt x="1562100" y="314325"/>
                  </a:lnTo>
                  <a:lnTo>
                    <a:pt x="1562100" y="625475"/>
                  </a:lnTo>
                  <a:lnTo>
                    <a:pt x="1244600" y="625475"/>
                  </a:lnTo>
                  <a:lnTo>
                    <a:pt x="1244600" y="314325"/>
                  </a:lnTo>
                  <a:lnTo>
                    <a:pt x="0" y="314325"/>
                  </a:ln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4719991" y="4083048"/>
              <a:ext cx="2813050" cy="625475"/>
            </a:xfrm>
            <a:custGeom>
              <a:avLst/>
              <a:gdLst>
                <a:gd name="connsiteX0" fmla="*/ 0 w 2813050"/>
                <a:gd name="connsiteY0" fmla="*/ 0 h 625475"/>
                <a:gd name="connsiteX1" fmla="*/ 2813050 w 2813050"/>
                <a:gd name="connsiteY1" fmla="*/ 0 h 625475"/>
                <a:gd name="connsiteX2" fmla="*/ 2813050 w 2813050"/>
                <a:gd name="connsiteY2" fmla="*/ 314325 h 625475"/>
                <a:gd name="connsiteX3" fmla="*/ 1562100 w 2813050"/>
                <a:gd name="connsiteY3" fmla="*/ 314325 h 625475"/>
                <a:gd name="connsiteX4" fmla="*/ 1562100 w 2813050"/>
                <a:gd name="connsiteY4" fmla="*/ 625475 h 625475"/>
                <a:gd name="connsiteX5" fmla="*/ 1244600 w 2813050"/>
                <a:gd name="connsiteY5" fmla="*/ 625475 h 625475"/>
                <a:gd name="connsiteX6" fmla="*/ 1244600 w 2813050"/>
                <a:gd name="connsiteY6" fmla="*/ 314325 h 625475"/>
                <a:gd name="connsiteX7" fmla="*/ 0 w 2813050"/>
                <a:gd name="connsiteY7" fmla="*/ 314325 h 625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13050" h="625475">
                  <a:moveTo>
                    <a:pt x="0" y="0"/>
                  </a:moveTo>
                  <a:lnTo>
                    <a:pt x="2813050" y="0"/>
                  </a:lnTo>
                  <a:lnTo>
                    <a:pt x="2813050" y="314325"/>
                  </a:lnTo>
                  <a:lnTo>
                    <a:pt x="1562100" y="314325"/>
                  </a:lnTo>
                  <a:lnTo>
                    <a:pt x="1562100" y="625475"/>
                  </a:lnTo>
                  <a:lnTo>
                    <a:pt x="1244600" y="625475"/>
                  </a:lnTo>
                  <a:lnTo>
                    <a:pt x="1244600" y="314325"/>
                  </a:lnTo>
                  <a:lnTo>
                    <a:pt x="0" y="314325"/>
                  </a:ln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l="775" t="994" r="1017" b="-1"/>
            <a:stretch/>
          </p:blipFill>
          <p:spPr>
            <a:xfrm>
              <a:off x="8180514" y="1758573"/>
              <a:ext cx="3895725" cy="3377816"/>
            </a:xfrm>
            <a:prstGeom prst="rect">
              <a:avLst/>
            </a:prstGeom>
          </p:spPr>
        </p:pic>
        <p:sp>
          <p:nvSpPr>
            <p:cNvPr id="8" name="Freeform 7"/>
            <p:cNvSpPr/>
            <p:nvPr/>
          </p:nvSpPr>
          <p:spPr>
            <a:xfrm>
              <a:off x="8712326" y="4076698"/>
              <a:ext cx="2813050" cy="625475"/>
            </a:xfrm>
            <a:custGeom>
              <a:avLst/>
              <a:gdLst>
                <a:gd name="connsiteX0" fmla="*/ 0 w 2813050"/>
                <a:gd name="connsiteY0" fmla="*/ 0 h 625475"/>
                <a:gd name="connsiteX1" fmla="*/ 2813050 w 2813050"/>
                <a:gd name="connsiteY1" fmla="*/ 0 h 625475"/>
                <a:gd name="connsiteX2" fmla="*/ 2813050 w 2813050"/>
                <a:gd name="connsiteY2" fmla="*/ 314325 h 625475"/>
                <a:gd name="connsiteX3" fmla="*/ 1562100 w 2813050"/>
                <a:gd name="connsiteY3" fmla="*/ 314325 h 625475"/>
                <a:gd name="connsiteX4" fmla="*/ 1562100 w 2813050"/>
                <a:gd name="connsiteY4" fmla="*/ 625475 h 625475"/>
                <a:gd name="connsiteX5" fmla="*/ 1244600 w 2813050"/>
                <a:gd name="connsiteY5" fmla="*/ 625475 h 625475"/>
                <a:gd name="connsiteX6" fmla="*/ 1244600 w 2813050"/>
                <a:gd name="connsiteY6" fmla="*/ 314325 h 625475"/>
                <a:gd name="connsiteX7" fmla="*/ 0 w 2813050"/>
                <a:gd name="connsiteY7" fmla="*/ 314325 h 625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13050" h="625475">
                  <a:moveTo>
                    <a:pt x="0" y="0"/>
                  </a:moveTo>
                  <a:lnTo>
                    <a:pt x="2813050" y="0"/>
                  </a:lnTo>
                  <a:lnTo>
                    <a:pt x="2813050" y="314325"/>
                  </a:lnTo>
                  <a:lnTo>
                    <a:pt x="1562100" y="314325"/>
                  </a:lnTo>
                  <a:lnTo>
                    <a:pt x="1562100" y="625475"/>
                  </a:lnTo>
                  <a:lnTo>
                    <a:pt x="1244600" y="625475"/>
                  </a:lnTo>
                  <a:lnTo>
                    <a:pt x="1244600" y="314325"/>
                  </a:lnTo>
                  <a:lnTo>
                    <a:pt x="0" y="314325"/>
                  </a:ln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83794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2291148" y="1894927"/>
            <a:ext cx="7543800" cy="3216435"/>
            <a:chOff x="535405" y="1446781"/>
            <a:chExt cx="7543800" cy="3216435"/>
          </a:xfrm>
        </p:grpSpPr>
        <p:sp>
          <p:nvSpPr>
            <p:cNvPr id="21" name="圓角矩形 20"/>
            <p:cNvSpPr/>
            <p:nvPr/>
          </p:nvSpPr>
          <p:spPr>
            <a:xfrm>
              <a:off x="2298866" y="2766615"/>
              <a:ext cx="1885070" cy="687004"/>
            </a:xfrm>
            <a:prstGeom prst="roundRect">
              <a:avLst/>
            </a:prstGeom>
            <a:solidFill>
              <a:srgbClr val="212121">
                <a:lumMod val="75000"/>
                <a:lumOff val="25000"/>
              </a:srgbClr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spc="150" dirty="0">
                  <a:solidFill>
                    <a:srgbClr val="EEEEE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任務模型</a:t>
              </a:r>
            </a:p>
          </p:txBody>
        </p:sp>
        <p:sp>
          <p:nvSpPr>
            <p:cNvPr id="22" name="圓角矩形 21"/>
            <p:cNvSpPr/>
            <p:nvPr/>
          </p:nvSpPr>
          <p:spPr>
            <a:xfrm>
              <a:off x="5897852" y="2775962"/>
              <a:ext cx="1885070" cy="687004"/>
            </a:xfrm>
            <a:prstGeom prst="roundRect">
              <a:avLst/>
            </a:prstGeom>
            <a:solidFill>
              <a:srgbClr val="212121">
                <a:lumMod val="75000"/>
                <a:lumOff val="25000"/>
              </a:srgbClr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spc="150" dirty="0">
                  <a:solidFill>
                    <a:srgbClr val="EEEEE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空間模型</a:t>
              </a:r>
            </a:p>
          </p:txBody>
        </p:sp>
        <p:sp>
          <p:nvSpPr>
            <p:cNvPr id="23" name="圓角矩形 22"/>
            <p:cNvSpPr/>
            <p:nvPr/>
          </p:nvSpPr>
          <p:spPr>
            <a:xfrm>
              <a:off x="2156142" y="3936849"/>
              <a:ext cx="5923063" cy="726367"/>
            </a:xfrm>
            <a:prstGeom prst="roundRect">
              <a:avLst>
                <a:gd name="adj" fmla="val 29538"/>
              </a:avLst>
            </a:prstGeom>
            <a:noFill/>
            <a:ln w="25400" cap="flat" cmpd="sng" algn="ctr">
              <a:solidFill>
                <a:srgbClr val="212121"/>
              </a:solidFill>
              <a:prstDash val="dash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2800" kern="0" spc="150" dirty="0">
                  <a:solidFill>
                    <a:srgbClr val="21212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遊戲關卡</a:t>
              </a:r>
            </a:p>
          </p:txBody>
        </p:sp>
        <p:sp>
          <p:nvSpPr>
            <p:cNvPr id="24" name="向右箭號 23"/>
            <p:cNvSpPr/>
            <p:nvPr/>
          </p:nvSpPr>
          <p:spPr>
            <a:xfrm>
              <a:off x="4117762" y="2711501"/>
              <a:ext cx="1855917" cy="815926"/>
            </a:xfrm>
            <a:prstGeom prst="rightArrow">
              <a:avLst/>
            </a:prstGeom>
            <a:solidFill>
              <a:srgbClr val="212121"/>
            </a:solidFill>
            <a:ln w="19050">
              <a:solidFill>
                <a:srgbClr val="FFFFFF"/>
              </a:solidFill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kern="0" spc="10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轉換</a:t>
              </a:r>
            </a:p>
          </p:txBody>
        </p:sp>
        <p:sp>
          <p:nvSpPr>
            <p:cNvPr id="25" name="圓角矩形 24"/>
            <p:cNvSpPr/>
            <p:nvPr/>
          </p:nvSpPr>
          <p:spPr>
            <a:xfrm>
              <a:off x="2298866" y="1462264"/>
              <a:ext cx="1885070" cy="687004"/>
            </a:xfrm>
            <a:prstGeom prst="roundRect">
              <a:avLst/>
            </a:prstGeom>
            <a:solidFill>
              <a:srgbClr val="212121">
                <a:lumMod val="75000"/>
                <a:lumOff val="25000"/>
              </a:srgbClr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lvl="0" algn="ctr"/>
              <a:r>
                <a:rPr lang="zh-TW" altLang="en-US" sz="1800" kern="0" spc="150" dirty="0">
                  <a:solidFill>
                    <a:srgbClr val="EEEEE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任務模型語法</a:t>
              </a:r>
            </a:p>
          </p:txBody>
        </p:sp>
        <p:sp>
          <p:nvSpPr>
            <p:cNvPr id="26" name="圓角矩形 25"/>
            <p:cNvSpPr/>
            <p:nvPr/>
          </p:nvSpPr>
          <p:spPr>
            <a:xfrm>
              <a:off x="5897852" y="1458357"/>
              <a:ext cx="1885070" cy="687004"/>
            </a:xfrm>
            <a:prstGeom prst="roundRect">
              <a:avLst/>
            </a:prstGeom>
            <a:solidFill>
              <a:srgbClr val="212121">
                <a:lumMod val="75000"/>
                <a:lumOff val="25000"/>
              </a:srgbClr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lvl="0" algn="ctr"/>
              <a:r>
                <a:rPr lang="zh-TW" altLang="en-US" sz="1800" kern="0" spc="150" dirty="0">
                  <a:solidFill>
                    <a:srgbClr val="EEEEE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空間模型語法</a:t>
              </a:r>
            </a:p>
          </p:txBody>
        </p:sp>
        <p:sp>
          <p:nvSpPr>
            <p:cNvPr id="27" name="向右箭號 26"/>
            <p:cNvSpPr/>
            <p:nvPr/>
          </p:nvSpPr>
          <p:spPr>
            <a:xfrm rot="5400000">
              <a:off x="2755422" y="3392716"/>
              <a:ext cx="971958" cy="815926"/>
            </a:xfrm>
            <a:prstGeom prst="rightArrow">
              <a:avLst>
                <a:gd name="adj1" fmla="val 50000"/>
                <a:gd name="adj2" fmla="val 31322"/>
              </a:avLst>
            </a:prstGeom>
            <a:solidFill>
              <a:srgbClr val="212121"/>
            </a:solidFill>
            <a:ln w="19050">
              <a:solidFill>
                <a:srgbClr val="FFFFFF"/>
              </a:solidFill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kern="0" spc="10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表達</a:t>
              </a:r>
            </a:p>
          </p:txBody>
        </p:sp>
        <p:sp>
          <p:nvSpPr>
            <p:cNvPr id="28" name="圓角矩形 27"/>
            <p:cNvSpPr/>
            <p:nvPr/>
          </p:nvSpPr>
          <p:spPr>
            <a:xfrm>
              <a:off x="4391143" y="1446781"/>
              <a:ext cx="1299502" cy="687004"/>
            </a:xfrm>
            <a:prstGeom prst="roundRect">
              <a:avLst/>
            </a:prstGeom>
            <a:solidFill>
              <a:srgbClr val="EEEEEE"/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spc="15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改寫系統</a:t>
              </a:r>
            </a:p>
          </p:txBody>
        </p:sp>
        <p:sp>
          <p:nvSpPr>
            <p:cNvPr id="29" name="圓角矩形 28"/>
            <p:cNvSpPr/>
            <p:nvPr/>
          </p:nvSpPr>
          <p:spPr>
            <a:xfrm>
              <a:off x="535405" y="1458357"/>
              <a:ext cx="1499645" cy="687004"/>
            </a:xfrm>
            <a:prstGeom prst="roundRect">
              <a:avLst/>
            </a:prstGeom>
            <a:solidFill>
              <a:srgbClr val="EEEEEE"/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spc="150" dirty="0">
                  <a:solidFill>
                    <a:srgbClr val="21212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生成語法</a:t>
              </a:r>
            </a:p>
          </p:txBody>
        </p:sp>
        <p:cxnSp>
          <p:nvCxnSpPr>
            <p:cNvPr id="30" name="直線接點 29"/>
            <p:cNvCxnSpPr/>
            <p:nvPr/>
          </p:nvCxnSpPr>
          <p:spPr>
            <a:xfrm>
              <a:off x="1269955" y="2226897"/>
              <a:ext cx="271496" cy="637004"/>
            </a:xfrm>
            <a:prstGeom prst="line">
              <a:avLst/>
            </a:prstGeom>
            <a:noFill/>
            <a:ln w="76200" cap="flat" cmpd="sng" algn="ctr">
              <a:solidFill>
                <a:srgbClr val="ADADAD"/>
              </a:solidFill>
              <a:prstDash val="sysDot"/>
            </a:ln>
            <a:effectLst/>
          </p:spPr>
        </p:cxnSp>
        <p:cxnSp>
          <p:nvCxnSpPr>
            <p:cNvPr id="31" name="直線接點 30"/>
            <p:cNvCxnSpPr/>
            <p:nvPr/>
          </p:nvCxnSpPr>
          <p:spPr>
            <a:xfrm>
              <a:off x="3241400" y="2261937"/>
              <a:ext cx="0" cy="430870"/>
            </a:xfrm>
            <a:prstGeom prst="line">
              <a:avLst/>
            </a:prstGeom>
            <a:noFill/>
            <a:ln w="76200" cap="flat" cmpd="sng" algn="ctr">
              <a:solidFill>
                <a:srgbClr val="ADADAD"/>
              </a:solidFill>
              <a:prstDash val="sysDot"/>
            </a:ln>
            <a:effectLst/>
          </p:spPr>
        </p:cxnSp>
        <p:cxnSp>
          <p:nvCxnSpPr>
            <p:cNvPr id="32" name="直線接點 31"/>
            <p:cNvCxnSpPr/>
            <p:nvPr/>
          </p:nvCxnSpPr>
          <p:spPr>
            <a:xfrm>
              <a:off x="5040894" y="2245896"/>
              <a:ext cx="0" cy="572177"/>
            </a:xfrm>
            <a:prstGeom prst="line">
              <a:avLst/>
            </a:prstGeom>
            <a:noFill/>
            <a:ln w="76200" cap="flat" cmpd="sng" algn="ctr">
              <a:solidFill>
                <a:srgbClr val="ADADAD"/>
              </a:solidFill>
              <a:prstDash val="sysDot"/>
            </a:ln>
            <a:effectLst/>
          </p:spPr>
        </p:cxnSp>
        <p:cxnSp>
          <p:nvCxnSpPr>
            <p:cNvPr id="33" name="直線接點 32"/>
            <p:cNvCxnSpPr/>
            <p:nvPr/>
          </p:nvCxnSpPr>
          <p:spPr>
            <a:xfrm>
              <a:off x="6840386" y="2261937"/>
              <a:ext cx="0" cy="430870"/>
            </a:xfrm>
            <a:prstGeom prst="line">
              <a:avLst/>
            </a:prstGeom>
            <a:noFill/>
            <a:ln w="76200" cap="flat" cmpd="sng" algn="ctr">
              <a:solidFill>
                <a:srgbClr val="ADADAD"/>
              </a:solidFill>
              <a:prstDash val="sysDot"/>
            </a:ln>
            <a:effectLst/>
          </p:spPr>
        </p:cxnSp>
        <p:grpSp>
          <p:nvGrpSpPr>
            <p:cNvPr id="34" name="群組 33"/>
            <p:cNvGrpSpPr/>
            <p:nvPr/>
          </p:nvGrpSpPr>
          <p:grpSpPr>
            <a:xfrm>
              <a:off x="1348192" y="2702154"/>
              <a:ext cx="983244" cy="948495"/>
              <a:chOff x="1348192" y="2702154"/>
              <a:chExt cx="983244" cy="948495"/>
            </a:xfrm>
          </p:grpSpPr>
          <p:sp>
            <p:nvSpPr>
              <p:cNvPr id="36" name="向右箭號 11"/>
              <p:cNvSpPr/>
              <p:nvPr/>
            </p:nvSpPr>
            <p:spPr>
              <a:xfrm>
                <a:off x="1348192" y="2702154"/>
                <a:ext cx="983244" cy="948495"/>
              </a:xfrm>
              <a:custGeom>
                <a:avLst/>
                <a:gdLst>
                  <a:gd name="connsiteX0" fmla="*/ 0 w 1012767"/>
                  <a:gd name="connsiteY0" fmla="*/ 203982 h 815926"/>
                  <a:gd name="connsiteX1" fmla="*/ 604804 w 1012767"/>
                  <a:gd name="connsiteY1" fmla="*/ 203982 h 815926"/>
                  <a:gd name="connsiteX2" fmla="*/ 604804 w 1012767"/>
                  <a:gd name="connsiteY2" fmla="*/ 0 h 815926"/>
                  <a:gd name="connsiteX3" fmla="*/ 1012767 w 1012767"/>
                  <a:gd name="connsiteY3" fmla="*/ 407963 h 815926"/>
                  <a:gd name="connsiteX4" fmla="*/ 604804 w 1012767"/>
                  <a:gd name="connsiteY4" fmla="*/ 815926 h 815926"/>
                  <a:gd name="connsiteX5" fmla="*/ 604804 w 1012767"/>
                  <a:gd name="connsiteY5" fmla="*/ 611945 h 815926"/>
                  <a:gd name="connsiteX6" fmla="*/ 0 w 1012767"/>
                  <a:gd name="connsiteY6" fmla="*/ 611945 h 815926"/>
                  <a:gd name="connsiteX7" fmla="*/ 0 w 1012767"/>
                  <a:gd name="connsiteY7" fmla="*/ 203982 h 815926"/>
                  <a:gd name="connsiteX0" fmla="*/ 82550 w 1012767"/>
                  <a:gd name="connsiteY0" fmla="*/ 280182 h 815926"/>
                  <a:gd name="connsiteX1" fmla="*/ 604804 w 1012767"/>
                  <a:gd name="connsiteY1" fmla="*/ 203982 h 815926"/>
                  <a:gd name="connsiteX2" fmla="*/ 604804 w 1012767"/>
                  <a:gd name="connsiteY2" fmla="*/ 0 h 815926"/>
                  <a:gd name="connsiteX3" fmla="*/ 1012767 w 1012767"/>
                  <a:gd name="connsiteY3" fmla="*/ 407963 h 815926"/>
                  <a:gd name="connsiteX4" fmla="*/ 604804 w 1012767"/>
                  <a:gd name="connsiteY4" fmla="*/ 815926 h 815926"/>
                  <a:gd name="connsiteX5" fmla="*/ 604804 w 1012767"/>
                  <a:gd name="connsiteY5" fmla="*/ 611945 h 815926"/>
                  <a:gd name="connsiteX6" fmla="*/ 0 w 1012767"/>
                  <a:gd name="connsiteY6" fmla="*/ 611945 h 815926"/>
                  <a:gd name="connsiteX7" fmla="*/ 82550 w 1012767"/>
                  <a:gd name="connsiteY7" fmla="*/ 280182 h 815926"/>
                  <a:gd name="connsiteX0" fmla="*/ 279400 w 1209617"/>
                  <a:gd name="connsiteY0" fmla="*/ 280182 h 986595"/>
                  <a:gd name="connsiteX1" fmla="*/ 801654 w 1209617"/>
                  <a:gd name="connsiteY1" fmla="*/ 203982 h 986595"/>
                  <a:gd name="connsiteX2" fmla="*/ 801654 w 1209617"/>
                  <a:gd name="connsiteY2" fmla="*/ 0 h 986595"/>
                  <a:gd name="connsiteX3" fmla="*/ 1209617 w 1209617"/>
                  <a:gd name="connsiteY3" fmla="*/ 407963 h 986595"/>
                  <a:gd name="connsiteX4" fmla="*/ 801654 w 1209617"/>
                  <a:gd name="connsiteY4" fmla="*/ 815926 h 986595"/>
                  <a:gd name="connsiteX5" fmla="*/ 801654 w 1209617"/>
                  <a:gd name="connsiteY5" fmla="*/ 611945 h 986595"/>
                  <a:gd name="connsiteX6" fmla="*/ 0 w 1209617"/>
                  <a:gd name="connsiteY6" fmla="*/ 986595 h 986595"/>
                  <a:gd name="connsiteX7" fmla="*/ 279400 w 1209617"/>
                  <a:gd name="connsiteY7" fmla="*/ 280182 h 986595"/>
                  <a:gd name="connsiteX0" fmla="*/ 279400 w 1209617"/>
                  <a:gd name="connsiteY0" fmla="*/ 280182 h 986595"/>
                  <a:gd name="connsiteX1" fmla="*/ 801654 w 1209617"/>
                  <a:gd name="connsiteY1" fmla="*/ 203982 h 986595"/>
                  <a:gd name="connsiteX2" fmla="*/ 801654 w 1209617"/>
                  <a:gd name="connsiteY2" fmla="*/ 0 h 986595"/>
                  <a:gd name="connsiteX3" fmla="*/ 1209617 w 1209617"/>
                  <a:gd name="connsiteY3" fmla="*/ 407963 h 986595"/>
                  <a:gd name="connsiteX4" fmla="*/ 801654 w 1209617"/>
                  <a:gd name="connsiteY4" fmla="*/ 815926 h 986595"/>
                  <a:gd name="connsiteX5" fmla="*/ 801654 w 1209617"/>
                  <a:gd name="connsiteY5" fmla="*/ 611945 h 986595"/>
                  <a:gd name="connsiteX6" fmla="*/ 0 w 1209617"/>
                  <a:gd name="connsiteY6" fmla="*/ 986595 h 986595"/>
                  <a:gd name="connsiteX7" fmla="*/ 279400 w 1209617"/>
                  <a:gd name="connsiteY7" fmla="*/ 280182 h 986595"/>
                  <a:gd name="connsiteX0" fmla="*/ 280176 w 1210393"/>
                  <a:gd name="connsiteY0" fmla="*/ 280182 h 986595"/>
                  <a:gd name="connsiteX1" fmla="*/ 802430 w 1210393"/>
                  <a:gd name="connsiteY1" fmla="*/ 203982 h 986595"/>
                  <a:gd name="connsiteX2" fmla="*/ 802430 w 1210393"/>
                  <a:gd name="connsiteY2" fmla="*/ 0 h 986595"/>
                  <a:gd name="connsiteX3" fmla="*/ 1210393 w 1210393"/>
                  <a:gd name="connsiteY3" fmla="*/ 407963 h 986595"/>
                  <a:gd name="connsiteX4" fmla="*/ 802430 w 1210393"/>
                  <a:gd name="connsiteY4" fmla="*/ 815926 h 986595"/>
                  <a:gd name="connsiteX5" fmla="*/ 802430 w 1210393"/>
                  <a:gd name="connsiteY5" fmla="*/ 611945 h 986595"/>
                  <a:gd name="connsiteX6" fmla="*/ 776 w 1210393"/>
                  <a:gd name="connsiteY6" fmla="*/ 986595 h 986595"/>
                  <a:gd name="connsiteX7" fmla="*/ 280176 w 1210393"/>
                  <a:gd name="connsiteY7" fmla="*/ 280182 h 986595"/>
                  <a:gd name="connsiteX0" fmla="*/ 280176 w 1210393"/>
                  <a:gd name="connsiteY0" fmla="*/ 280182 h 986595"/>
                  <a:gd name="connsiteX1" fmla="*/ 802430 w 1210393"/>
                  <a:gd name="connsiteY1" fmla="*/ 203982 h 986595"/>
                  <a:gd name="connsiteX2" fmla="*/ 802430 w 1210393"/>
                  <a:gd name="connsiteY2" fmla="*/ 0 h 986595"/>
                  <a:gd name="connsiteX3" fmla="*/ 1210393 w 1210393"/>
                  <a:gd name="connsiteY3" fmla="*/ 407963 h 986595"/>
                  <a:gd name="connsiteX4" fmla="*/ 802430 w 1210393"/>
                  <a:gd name="connsiteY4" fmla="*/ 815926 h 986595"/>
                  <a:gd name="connsiteX5" fmla="*/ 802430 w 1210393"/>
                  <a:gd name="connsiteY5" fmla="*/ 611945 h 986595"/>
                  <a:gd name="connsiteX6" fmla="*/ 776 w 1210393"/>
                  <a:gd name="connsiteY6" fmla="*/ 986595 h 986595"/>
                  <a:gd name="connsiteX7" fmla="*/ 280176 w 1210393"/>
                  <a:gd name="connsiteY7" fmla="*/ 280182 h 986595"/>
                  <a:gd name="connsiteX0" fmla="*/ 280176 w 1210393"/>
                  <a:gd name="connsiteY0" fmla="*/ 280182 h 986595"/>
                  <a:gd name="connsiteX1" fmla="*/ 802430 w 1210393"/>
                  <a:gd name="connsiteY1" fmla="*/ 203982 h 986595"/>
                  <a:gd name="connsiteX2" fmla="*/ 802430 w 1210393"/>
                  <a:gd name="connsiteY2" fmla="*/ 0 h 986595"/>
                  <a:gd name="connsiteX3" fmla="*/ 1210393 w 1210393"/>
                  <a:gd name="connsiteY3" fmla="*/ 407963 h 986595"/>
                  <a:gd name="connsiteX4" fmla="*/ 802430 w 1210393"/>
                  <a:gd name="connsiteY4" fmla="*/ 815926 h 986595"/>
                  <a:gd name="connsiteX5" fmla="*/ 802430 w 1210393"/>
                  <a:gd name="connsiteY5" fmla="*/ 611945 h 986595"/>
                  <a:gd name="connsiteX6" fmla="*/ 776 w 1210393"/>
                  <a:gd name="connsiteY6" fmla="*/ 986595 h 986595"/>
                  <a:gd name="connsiteX7" fmla="*/ 280176 w 1210393"/>
                  <a:gd name="connsiteY7" fmla="*/ 280182 h 986595"/>
                  <a:gd name="connsiteX0" fmla="*/ 280176 w 1210393"/>
                  <a:gd name="connsiteY0" fmla="*/ 280182 h 986595"/>
                  <a:gd name="connsiteX1" fmla="*/ 802430 w 1210393"/>
                  <a:gd name="connsiteY1" fmla="*/ 203982 h 986595"/>
                  <a:gd name="connsiteX2" fmla="*/ 802430 w 1210393"/>
                  <a:gd name="connsiteY2" fmla="*/ 0 h 986595"/>
                  <a:gd name="connsiteX3" fmla="*/ 1210393 w 1210393"/>
                  <a:gd name="connsiteY3" fmla="*/ 407963 h 986595"/>
                  <a:gd name="connsiteX4" fmla="*/ 802430 w 1210393"/>
                  <a:gd name="connsiteY4" fmla="*/ 815926 h 986595"/>
                  <a:gd name="connsiteX5" fmla="*/ 802430 w 1210393"/>
                  <a:gd name="connsiteY5" fmla="*/ 611945 h 986595"/>
                  <a:gd name="connsiteX6" fmla="*/ 776 w 1210393"/>
                  <a:gd name="connsiteY6" fmla="*/ 986595 h 986595"/>
                  <a:gd name="connsiteX7" fmla="*/ 280176 w 1210393"/>
                  <a:gd name="connsiteY7" fmla="*/ 280182 h 986595"/>
                  <a:gd name="connsiteX0" fmla="*/ 330827 w 1210244"/>
                  <a:gd name="connsiteY0" fmla="*/ 311932 h 986595"/>
                  <a:gd name="connsiteX1" fmla="*/ 802281 w 1210244"/>
                  <a:gd name="connsiteY1" fmla="*/ 203982 h 986595"/>
                  <a:gd name="connsiteX2" fmla="*/ 802281 w 1210244"/>
                  <a:gd name="connsiteY2" fmla="*/ 0 h 986595"/>
                  <a:gd name="connsiteX3" fmla="*/ 1210244 w 1210244"/>
                  <a:gd name="connsiteY3" fmla="*/ 407963 h 986595"/>
                  <a:gd name="connsiteX4" fmla="*/ 802281 w 1210244"/>
                  <a:gd name="connsiteY4" fmla="*/ 815926 h 986595"/>
                  <a:gd name="connsiteX5" fmla="*/ 802281 w 1210244"/>
                  <a:gd name="connsiteY5" fmla="*/ 611945 h 986595"/>
                  <a:gd name="connsiteX6" fmla="*/ 627 w 1210244"/>
                  <a:gd name="connsiteY6" fmla="*/ 986595 h 986595"/>
                  <a:gd name="connsiteX7" fmla="*/ 330827 w 1210244"/>
                  <a:gd name="connsiteY7" fmla="*/ 311932 h 986595"/>
                  <a:gd name="connsiteX0" fmla="*/ 330911 w 1210328"/>
                  <a:gd name="connsiteY0" fmla="*/ 311932 h 986595"/>
                  <a:gd name="connsiteX1" fmla="*/ 802365 w 1210328"/>
                  <a:gd name="connsiteY1" fmla="*/ 203982 h 986595"/>
                  <a:gd name="connsiteX2" fmla="*/ 802365 w 1210328"/>
                  <a:gd name="connsiteY2" fmla="*/ 0 h 986595"/>
                  <a:gd name="connsiteX3" fmla="*/ 1210328 w 1210328"/>
                  <a:gd name="connsiteY3" fmla="*/ 407963 h 986595"/>
                  <a:gd name="connsiteX4" fmla="*/ 802365 w 1210328"/>
                  <a:gd name="connsiteY4" fmla="*/ 815926 h 986595"/>
                  <a:gd name="connsiteX5" fmla="*/ 802365 w 1210328"/>
                  <a:gd name="connsiteY5" fmla="*/ 611945 h 986595"/>
                  <a:gd name="connsiteX6" fmla="*/ 711 w 1210328"/>
                  <a:gd name="connsiteY6" fmla="*/ 986595 h 986595"/>
                  <a:gd name="connsiteX7" fmla="*/ 330911 w 1210328"/>
                  <a:gd name="connsiteY7" fmla="*/ 311932 h 986595"/>
                  <a:gd name="connsiteX0" fmla="*/ 267678 w 1147095"/>
                  <a:gd name="connsiteY0" fmla="*/ 311932 h 1088195"/>
                  <a:gd name="connsiteX1" fmla="*/ 739132 w 1147095"/>
                  <a:gd name="connsiteY1" fmla="*/ 203982 h 1088195"/>
                  <a:gd name="connsiteX2" fmla="*/ 739132 w 1147095"/>
                  <a:gd name="connsiteY2" fmla="*/ 0 h 1088195"/>
                  <a:gd name="connsiteX3" fmla="*/ 1147095 w 1147095"/>
                  <a:gd name="connsiteY3" fmla="*/ 407963 h 1088195"/>
                  <a:gd name="connsiteX4" fmla="*/ 739132 w 1147095"/>
                  <a:gd name="connsiteY4" fmla="*/ 815926 h 1088195"/>
                  <a:gd name="connsiteX5" fmla="*/ 739132 w 1147095"/>
                  <a:gd name="connsiteY5" fmla="*/ 611945 h 1088195"/>
                  <a:gd name="connsiteX6" fmla="*/ 978 w 1147095"/>
                  <a:gd name="connsiteY6" fmla="*/ 1088195 h 1088195"/>
                  <a:gd name="connsiteX7" fmla="*/ 267678 w 1147095"/>
                  <a:gd name="connsiteY7" fmla="*/ 311932 h 1088195"/>
                  <a:gd name="connsiteX0" fmla="*/ 267678 w 1147095"/>
                  <a:gd name="connsiteY0" fmla="*/ 311932 h 1088195"/>
                  <a:gd name="connsiteX1" fmla="*/ 739132 w 1147095"/>
                  <a:gd name="connsiteY1" fmla="*/ 203982 h 1088195"/>
                  <a:gd name="connsiteX2" fmla="*/ 739132 w 1147095"/>
                  <a:gd name="connsiteY2" fmla="*/ 0 h 1088195"/>
                  <a:gd name="connsiteX3" fmla="*/ 1147095 w 1147095"/>
                  <a:gd name="connsiteY3" fmla="*/ 407963 h 1088195"/>
                  <a:gd name="connsiteX4" fmla="*/ 739132 w 1147095"/>
                  <a:gd name="connsiteY4" fmla="*/ 815926 h 1088195"/>
                  <a:gd name="connsiteX5" fmla="*/ 739132 w 1147095"/>
                  <a:gd name="connsiteY5" fmla="*/ 611945 h 1088195"/>
                  <a:gd name="connsiteX6" fmla="*/ 978 w 1147095"/>
                  <a:gd name="connsiteY6" fmla="*/ 1088195 h 1088195"/>
                  <a:gd name="connsiteX7" fmla="*/ 267678 w 1147095"/>
                  <a:gd name="connsiteY7" fmla="*/ 311932 h 1088195"/>
                  <a:gd name="connsiteX0" fmla="*/ 236150 w 1147317"/>
                  <a:gd name="connsiteY0" fmla="*/ 280182 h 1088195"/>
                  <a:gd name="connsiteX1" fmla="*/ 739354 w 1147317"/>
                  <a:gd name="connsiteY1" fmla="*/ 203982 h 1088195"/>
                  <a:gd name="connsiteX2" fmla="*/ 739354 w 1147317"/>
                  <a:gd name="connsiteY2" fmla="*/ 0 h 1088195"/>
                  <a:gd name="connsiteX3" fmla="*/ 1147317 w 1147317"/>
                  <a:gd name="connsiteY3" fmla="*/ 407963 h 1088195"/>
                  <a:gd name="connsiteX4" fmla="*/ 739354 w 1147317"/>
                  <a:gd name="connsiteY4" fmla="*/ 815926 h 1088195"/>
                  <a:gd name="connsiteX5" fmla="*/ 739354 w 1147317"/>
                  <a:gd name="connsiteY5" fmla="*/ 611945 h 1088195"/>
                  <a:gd name="connsiteX6" fmla="*/ 1200 w 1147317"/>
                  <a:gd name="connsiteY6" fmla="*/ 1088195 h 1088195"/>
                  <a:gd name="connsiteX7" fmla="*/ 236150 w 1147317"/>
                  <a:gd name="connsiteY7" fmla="*/ 280182 h 1088195"/>
                  <a:gd name="connsiteX0" fmla="*/ 95890 w 1007057"/>
                  <a:gd name="connsiteY0" fmla="*/ 280182 h 1100895"/>
                  <a:gd name="connsiteX1" fmla="*/ 599094 w 1007057"/>
                  <a:gd name="connsiteY1" fmla="*/ 203982 h 1100895"/>
                  <a:gd name="connsiteX2" fmla="*/ 599094 w 1007057"/>
                  <a:gd name="connsiteY2" fmla="*/ 0 h 1100895"/>
                  <a:gd name="connsiteX3" fmla="*/ 1007057 w 1007057"/>
                  <a:gd name="connsiteY3" fmla="*/ 407963 h 1100895"/>
                  <a:gd name="connsiteX4" fmla="*/ 599094 w 1007057"/>
                  <a:gd name="connsiteY4" fmla="*/ 815926 h 1100895"/>
                  <a:gd name="connsiteX5" fmla="*/ 599094 w 1007057"/>
                  <a:gd name="connsiteY5" fmla="*/ 611945 h 1100895"/>
                  <a:gd name="connsiteX6" fmla="*/ 13340 w 1007057"/>
                  <a:gd name="connsiteY6" fmla="*/ 1100895 h 1100895"/>
                  <a:gd name="connsiteX7" fmla="*/ 95890 w 1007057"/>
                  <a:gd name="connsiteY7" fmla="*/ 280182 h 1100895"/>
                  <a:gd name="connsiteX0" fmla="*/ 95890 w 1007057"/>
                  <a:gd name="connsiteY0" fmla="*/ 280182 h 1100895"/>
                  <a:gd name="connsiteX1" fmla="*/ 599094 w 1007057"/>
                  <a:gd name="connsiteY1" fmla="*/ 203982 h 1100895"/>
                  <a:gd name="connsiteX2" fmla="*/ 599094 w 1007057"/>
                  <a:gd name="connsiteY2" fmla="*/ 0 h 1100895"/>
                  <a:gd name="connsiteX3" fmla="*/ 1007057 w 1007057"/>
                  <a:gd name="connsiteY3" fmla="*/ 407963 h 1100895"/>
                  <a:gd name="connsiteX4" fmla="*/ 599094 w 1007057"/>
                  <a:gd name="connsiteY4" fmla="*/ 815926 h 1100895"/>
                  <a:gd name="connsiteX5" fmla="*/ 599094 w 1007057"/>
                  <a:gd name="connsiteY5" fmla="*/ 611945 h 1100895"/>
                  <a:gd name="connsiteX6" fmla="*/ 13340 w 1007057"/>
                  <a:gd name="connsiteY6" fmla="*/ 1100895 h 1100895"/>
                  <a:gd name="connsiteX7" fmla="*/ 95890 w 1007057"/>
                  <a:gd name="connsiteY7" fmla="*/ 280182 h 1100895"/>
                  <a:gd name="connsiteX0" fmla="*/ 95890 w 1007057"/>
                  <a:gd name="connsiteY0" fmla="*/ 280182 h 1100895"/>
                  <a:gd name="connsiteX1" fmla="*/ 599094 w 1007057"/>
                  <a:gd name="connsiteY1" fmla="*/ 203982 h 1100895"/>
                  <a:gd name="connsiteX2" fmla="*/ 599094 w 1007057"/>
                  <a:gd name="connsiteY2" fmla="*/ 0 h 1100895"/>
                  <a:gd name="connsiteX3" fmla="*/ 1007057 w 1007057"/>
                  <a:gd name="connsiteY3" fmla="*/ 407963 h 1100895"/>
                  <a:gd name="connsiteX4" fmla="*/ 599094 w 1007057"/>
                  <a:gd name="connsiteY4" fmla="*/ 815926 h 1100895"/>
                  <a:gd name="connsiteX5" fmla="*/ 599094 w 1007057"/>
                  <a:gd name="connsiteY5" fmla="*/ 611945 h 1100895"/>
                  <a:gd name="connsiteX6" fmla="*/ 13340 w 1007057"/>
                  <a:gd name="connsiteY6" fmla="*/ 1100895 h 1100895"/>
                  <a:gd name="connsiteX7" fmla="*/ 95890 w 1007057"/>
                  <a:gd name="connsiteY7" fmla="*/ 280182 h 1100895"/>
                  <a:gd name="connsiteX0" fmla="*/ 95890 w 1007057"/>
                  <a:gd name="connsiteY0" fmla="*/ 280182 h 1100895"/>
                  <a:gd name="connsiteX1" fmla="*/ 599094 w 1007057"/>
                  <a:gd name="connsiteY1" fmla="*/ 203982 h 1100895"/>
                  <a:gd name="connsiteX2" fmla="*/ 599094 w 1007057"/>
                  <a:gd name="connsiteY2" fmla="*/ 0 h 1100895"/>
                  <a:gd name="connsiteX3" fmla="*/ 1007057 w 1007057"/>
                  <a:gd name="connsiteY3" fmla="*/ 407963 h 1100895"/>
                  <a:gd name="connsiteX4" fmla="*/ 599094 w 1007057"/>
                  <a:gd name="connsiteY4" fmla="*/ 815926 h 1100895"/>
                  <a:gd name="connsiteX5" fmla="*/ 599094 w 1007057"/>
                  <a:gd name="connsiteY5" fmla="*/ 611945 h 1100895"/>
                  <a:gd name="connsiteX6" fmla="*/ 13340 w 1007057"/>
                  <a:gd name="connsiteY6" fmla="*/ 1100895 h 1100895"/>
                  <a:gd name="connsiteX7" fmla="*/ 95890 w 1007057"/>
                  <a:gd name="connsiteY7" fmla="*/ 280182 h 1100895"/>
                  <a:gd name="connsiteX0" fmla="*/ 138760 w 997539"/>
                  <a:gd name="connsiteY0" fmla="*/ 306375 h 1100895"/>
                  <a:gd name="connsiteX1" fmla="*/ 589576 w 997539"/>
                  <a:gd name="connsiteY1" fmla="*/ 203982 h 1100895"/>
                  <a:gd name="connsiteX2" fmla="*/ 589576 w 997539"/>
                  <a:gd name="connsiteY2" fmla="*/ 0 h 1100895"/>
                  <a:gd name="connsiteX3" fmla="*/ 997539 w 997539"/>
                  <a:gd name="connsiteY3" fmla="*/ 407963 h 1100895"/>
                  <a:gd name="connsiteX4" fmla="*/ 589576 w 997539"/>
                  <a:gd name="connsiteY4" fmla="*/ 815926 h 1100895"/>
                  <a:gd name="connsiteX5" fmla="*/ 589576 w 997539"/>
                  <a:gd name="connsiteY5" fmla="*/ 611945 h 1100895"/>
                  <a:gd name="connsiteX6" fmla="*/ 3822 w 997539"/>
                  <a:gd name="connsiteY6" fmla="*/ 1100895 h 1100895"/>
                  <a:gd name="connsiteX7" fmla="*/ 138760 w 997539"/>
                  <a:gd name="connsiteY7" fmla="*/ 306375 h 1100895"/>
                  <a:gd name="connsiteX0" fmla="*/ 113623 w 1000977"/>
                  <a:gd name="connsiteY0" fmla="*/ 275418 h 1100895"/>
                  <a:gd name="connsiteX1" fmla="*/ 593014 w 1000977"/>
                  <a:gd name="connsiteY1" fmla="*/ 203982 h 1100895"/>
                  <a:gd name="connsiteX2" fmla="*/ 593014 w 1000977"/>
                  <a:gd name="connsiteY2" fmla="*/ 0 h 1100895"/>
                  <a:gd name="connsiteX3" fmla="*/ 1000977 w 1000977"/>
                  <a:gd name="connsiteY3" fmla="*/ 407963 h 1100895"/>
                  <a:gd name="connsiteX4" fmla="*/ 593014 w 1000977"/>
                  <a:gd name="connsiteY4" fmla="*/ 815926 h 1100895"/>
                  <a:gd name="connsiteX5" fmla="*/ 593014 w 1000977"/>
                  <a:gd name="connsiteY5" fmla="*/ 611945 h 1100895"/>
                  <a:gd name="connsiteX6" fmla="*/ 7260 w 1000977"/>
                  <a:gd name="connsiteY6" fmla="*/ 1100895 h 1100895"/>
                  <a:gd name="connsiteX7" fmla="*/ 113623 w 1000977"/>
                  <a:gd name="connsiteY7" fmla="*/ 275418 h 11008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  <a:gd name="connsiteX0" fmla="*/ 95890 w 983244"/>
                  <a:gd name="connsiteY0" fmla="*/ 275418 h 948495"/>
                  <a:gd name="connsiteX1" fmla="*/ 575281 w 983244"/>
                  <a:gd name="connsiteY1" fmla="*/ 203982 h 948495"/>
                  <a:gd name="connsiteX2" fmla="*/ 575281 w 983244"/>
                  <a:gd name="connsiteY2" fmla="*/ 0 h 948495"/>
                  <a:gd name="connsiteX3" fmla="*/ 983244 w 983244"/>
                  <a:gd name="connsiteY3" fmla="*/ 407963 h 948495"/>
                  <a:gd name="connsiteX4" fmla="*/ 575281 w 983244"/>
                  <a:gd name="connsiteY4" fmla="*/ 815926 h 948495"/>
                  <a:gd name="connsiteX5" fmla="*/ 575281 w 983244"/>
                  <a:gd name="connsiteY5" fmla="*/ 611945 h 948495"/>
                  <a:gd name="connsiteX6" fmla="*/ 13339 w 983244"/>
                  <a:gd name="connsiteY6" fmla="*/ 948495 h 948495"/>
                  <a:gd name="connsiteX7" fmla="*/ 95890 w 983244"/>
                  <a:gd name="connsiteY7" fmla="*/ 275418 h 948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83244" h="948495">
                    <a:moveTo>
                      <a:pt x="95890" y="275418"/>
                    </a:moveTo>
                    <a:cubicBezTo>
                      <a:pt x="227113" y="176993"/>
                      <a:pt x="425009" y="198426"/>
                      <a:pt x="575281" y="203982"/>
                    </a:cubicBezTo>
                    <a:lnTo>
                      <a:pt x="575281" y="0"/>
                    </a:lnTo>
                    <a:lnTo>
                      <a:pt x="983244" y="407963"/>
                    </a:lnTo>
                    <a:lnTo>
                      <a:pt x="575281" y="815926"/>
                    </a:lnTo>
                    <a:lnTo>
                      <a:pt x="575281" y="611945"/>
                    </a:lnTo>
                    <a:cubicBezTo>
                      <a:pt x="467606" y="616972"/>
                      <a:pt x="153557" y="487062"/>
                      <a:pt x="13339" y="948495"/>
                    </a:cubicBezTo>
                    <a:cubicBezTo>
                      <a:pt x="-1478" y="611424"/>
                      <a:pt x="-28993" y="390239"/>
                      <a:pt x="95890" y="275418"/>
                    </a:cubicBezTo>
                    <a:close/>
                  </a:path>
                </a:pathLst>
              </a:custGeom>
              <a:solidFill>
                <a:srgbClr val="212121"/>
              </a:solidFill>
              <a:ln w="19050">
                <a:solidFill>
                  <a:srgbClr val="FFFFFF"/>
                </a:solidFill>
              </a:ln>
              <a:effectLst/>
            </p:spPr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kern="0" spc="10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523437" y="2965575"/>
                <a:ext cx="543739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defRPr/>
                </a:pPr>
                <a:r>
                  <a:rPr lang="zh-TW" altLang="en-US" kern="0" dirty="0">
                    <a:solidFill>
                      <a:srgbClr val="FFFFFF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建立</a:t>
                </a:r>
              </a:p>
            </p:txBody>
          </p:sp>
        </p:grpSp>
        <p:sp>
          <p:nvSpPr>
            <p:cNvPr id="35" name="向右箭號 34"/>
            <p:cNvSpPr/>
            <p:nvPr/>
          </p:nvSpPr>
          <p:spPr>
            <a:xfrm rot="5400000">
              <a:off x="6354407" y="3392716"/>
              <a:ext cx="971958" cy="815926"/>
            </a:xfrm>
            <a:prstGeom prst="rightArrow">
              <a:avLst>
                <a:gd name="adj1" fmla="val 50000"/>
                <a:gd name="adj2" fmla="val 31322"/>
              </a:avLst>
            </a:prstGeom>
            <a:solidFill>
              <a:srgbClr val="212121"/>
            </a:solidFill>
            <a:ln w="19050">
              <a:solidFill>
                <a:srgbClr val="FFFFFF"/>
              </a:solidFill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lvl="0" algn="ctr">
                <a:defRPr/>
              </a:pPr>
              <a:r>
                <a:rPr lang="zh-TW" altLang="en-US" kern="0" spc="10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表達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00282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179"/>
          <p:cNvGrpSpPr/>
          <p:nvPr/>
        </p:nvGrpSpPr>
        <p:grpSpPr>
          <a:xfrm>
            <a:off x="1581914" y="220243"/>
            <a:ext cx="8576770" cy="6252378"/>
            <a:chOff x="1581914" y="220243"/>
            <a:chExt cx="8576770" cy="625237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1914" y="1259306"/>
              <a:ext cx="3884694" cy="4341290"/>
            </a:xfrm>
            <a:prstGeom prst="rect">
              <a:avLst/>
            </a:prstGeom>
          </p:spPr>
        </p:pic>
        <p:grpSp>
          <p:nvGrpSpPr>
            <p:cNvPr id="179" name="Group 178"/>
            <p:cNvGrpSpPr/>
            <p:nvPr/>
          </p:nvGrpSpPr>
          <p:grpSpPr>
            <a:xfrm>
              <a:off x="6305806" y="220243"/>
              <a:ext cx="3852878" cy="6252378"/>
              <a:chOff x="6305806" y="220243"/>
              <a:chExt cx="3852878" cy="6252378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7930869" y="220243"/>
                <a:ext cx="651193" cy="558007"/>
                <a:chOff x="7658156" y="314343"/>
                <a:chExt cx="651193" cy="558007"/>
              </a:xfrm>
            </p:grpSpPr>
            <p:sp>
              <p:nvSpPr>
                <p:cNvPr id="16" name="橢圓 152"/>
                <p:cNvSpPr/>
                <p:nvPr/>
              </p:nvSpPr>
              <p:spPr>
                <a:xfrm>
                  <a:off x="7704750" y="314343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7" name="文字方塊 82"/>
                <p:cNvSpPr txBox="1"/>
                <p:nvPr/>
              </p:nvSpPr>
              <p:spPr>
                <a:xfrm>
                  <a:off x="7658156" y="354316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goal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7930869" y="3401338"/>
                <a:ext cx="651193" cy="558007"/>
                <a:chOff x="7658156" y="314343"/>
                <a:chExt cx="651193" cy="558007"/>
              </a:xfrm>
            </p:grpSpPr>
            <p:sp>
              <p:nvSpPr>
                <p:cNvPr id="29" name="橢圓 152"/>
                <p:cNvSpPr/>
                <p:nvPr/>
              </p:nvSpPr>
              <p:spPr>
                <a:xfrm>
                  <a:off x="7704750" y="314343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30" name="文字方塊 82"/>
                <p:cNvSpPr txBox="1"/>
                <p:nvPr/>
              </p:nvSpPr>
              <p:spPr>
                <a:xfrm>
                  <a:off x="7658156" y="354316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lock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4" name="Group 33"/>
              <p:cNvGrpSpPr/>
              <p:nvPr/>
            </p:nvGrpSpPr>
            <p:grpSpPr>
              <a:xfrm>
                <a:off x="7927172" y="994514"/>
                <a:ext cx="651193" cy="558007"/>
                <a:chOff x="7658156" y="314343"/>
                <a:chExt cx="651193" cy="558007"/>
              </a:xfrm>
            </p:grpSpPr>
            <p:sp>
              <p:nvSpPr>
                <p:cNvPr id="35" name="橢圓 152"/>
                <p:cNvSpPr/>
                <p:nvPr/>
              </p:nvSpPr>
              <p:spPr>
                <a:xfrm>
                  <a:off x="7704750" y="314343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36" name="文字方塊 82"/>
                <p:cNvSpPr txBox="1"/>
                <p:nvPr/>
              </p:nvSpPr>
              <p:spPr>
                <a:xfrm>
                  <a:off x="7658156" y="354316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tr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7" name="Group 36"/>
              <p:cNvGrpSpPr/>
              <p:nvPr/>
            </p:nvGrpSpPr>
            <p:grpSpPr>
              <a:xfrm>
                <a:off x="6305806" y="1349768"/>
                <a:ext cx="651193" cy="558007"/>
                <a:chOff x="7658156" y="314343"/>
                <a:chExt cx="651193" cy="558007"/>
              </a:xfrm>
            </p:grpSpPr>
            <p:sp>
              <p:nvSpPr>
                <p:cNvPr id="38" name="橢圓 152"/>
                <p:cNvSpPr/>
                <p:nvPr/>
              </p:nvSpPr>
              <p:spPr>
                <a:xfrm>
                  <a:off x="7704750" y="314343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39" name="文字方塊 82"/>
                <p:cNvSpPr txBox="1"/>
                <p:nvPr/>
              </p:nvSpPr>
              <p:spPr>
                <a:xfrm>
                  <a:off x="7658156" y="354316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key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0" name="Group 39"/>
              <p:cNvGrpSpPr/>
              <p:nvPr/>
            </p:nvGrpSpPr>
            <p:grpSpPr>
              <a:xfrm>
                <a:off x="9507491" y="2371429"/>
                <a:ext cx="651193" cy="558007"/>
                <a:chOff x="7658156" y="314343"/>
                <a:chExt cx="651193" cy="558007"/>
              </a:xfrm>
            </p:grpSpPr>
            <p:sp>
              <p:nvSpPr>
                <p:cNvPr id="41" name="橢圓 152"/>
                <p:cNvSpPr/>
                <p:nvPr/>
              </p:nvSpPr>
              <p:spPr>
                <a:xfrm>
                  <a:off x="7704750" y="314343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42" name="文字方塊 82"/>
                <p:cNvSpPr txBox="1"/>
                <p:nvPr/>
              </p:nvSpPr>
              <p:spPr>
                <a:xfrm>
                  <a:off x="7658156" y="354316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key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3" name="Group 42"/>
              <p:cNvGrpSpPr/>
              <p:nvPr/>
            </p:nvGrpSpPr>
            <p:grpSpPr>
              <a:xfrm>
                <a:off x="7930866" y="1754650"/>
                <a:ext cx="651193" cy="558007"/>
                <a:chOff x="7658156" y="314343"/>
                <a:chExt cx="651193" cy="558007"/>
              </a:xfrm>
            </p:grpSpPr>
            <p:sp>
              <p:nvSpPr>
                <p:cNvPr id="44" name="橢圓 152"/>
                <p:cNvSpPr/>
                <p:nvPr/>
              </p:nvSpPr>
              <p:spPr>
                <a:xfrm>
                  <a:off x="7704750" y="314343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45" name="文字方塊 82"/>
                <p:cNvSpPr txBox="1"/>
                <p:nvPr/>
              </p:nvSpPr>
              <p:spPr>
                <a:xfrm>
                  <a:off x="7658156" y="354316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lock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4" name="Group 63"/>
              <p:cNvGrpSpPr/>
              <p:nvPr/>
            </p:nvGrpSpPr>
            <p:grpSpPr>
              <a:xfrm>
                <a:off x="7864958" y="2568000"/>
                <a:ext cx="783008" cy="558007"/>
                <a:chOff x="7595942" y="314343"/>
                <a:chExt cx="783008" cy="558007"/>
              </a:xfrm>
            </p:grpSpPr>
            <p:sp>
              <p:nvSpPr>
                <p:cNvPr id="65" name="橢圓 152"/>
                <p:cNvSpPr/>
                <p:nvPr/>
              </p:nvSpPr>
              <p:spPr>
                <a:xfrm>
                  <a:off x="7704750" y="314343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66" name="文字方塊 82"/>
                <p:cNvSpPr txBox="1"/>
                <p:nvPr/>
              </p:nvSpPr>
              <p:spPr>
                <a:xfrm>
                  <a:off x="7595942" y="354316"/>
                  <a:ext cx="783008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>
                      <a:solidFill>
                        <a:schemeClr val="tx1"/>
                      </a:solidFill>
                    </a:rPr>
                    <a:t>key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71" name="Straight Arrow Connector 70"/>
              <p:cNvCxnSpPr>
                <a:stCxn id="32" idx="6"/>
                <a:endCxn id="68" idx="2"/>
              </p:cNvCxnSpPr>
              <p:nvPr/>
            </p:nvCxnSpPr>
            <p:spPr>
              <a:xfrm>
                <a:off x="6940093" y="5892453"/>
                <a:ext cx="771196" cy="301165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Group 102"/>
              <p:cNvGrpSpPr/>
              <p:nvPr/>
            </p:nvGrpSpPr>
            <p:grpSpPr>
              <a:xfrm>
                <a:off x="6335492" y="5613449"/>
                <a:ext cx="651193" cy="558007"/>
                <a:chOff x="6335492" y="5613449"/>
                <a:chExt cx="651193" cy="558007"/>
              </a:xfrm>
            </p:grpSpPr>
            <p:sp>
              <p:nvSpPr>
                <p:cNvPr id="32" name="橢圓 152"/>
                <p:cNvSpPr/>
                <p:nvPr/>
              </p:nvSpPr>
              <p:spPr>
                <a:xfrm>
                  <a:off x="6382086" y="5613449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74" name="文字方塊 82"/>
                <p:cNvSpPr txBox="1"/>
                <p:nvPr/>
              </p:nvSpPr>
              <p:spPr>
                <a:xfrm>
                  <a:off x="6335492" y="5653422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en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78" name="Straight Arrow Connector 77"/>
              <p:cNvCxnSpPr>
                <a:stCxn id="68" idx="6"/>
                <a:endCxn id="23" idx="2"/>
              </p:cNvCxnSpPr>
              <p:nvPr/>
            </p:nvCxnSpPr>
            <p:spPr>
              <a:xfrm flipV="1">
                <a:off x="8269296" y="5967829"/>
                <a:ext cx="1160424" cy="225789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1" name="Group 100"/>
              <p:cNvGrpSpPr/>
              <p:nvPr/>
            </p:nvGrpSpPr>
            <p:grpSpPr>
              <a:xfrm>
                <a:off x="9383126" y="5688825"/>
                <a:ext cx="651193" cy="558007"/>
                <a:chOff x="9383126" y="5688825"/>
                <a:chExt cx="651193" cy="558007"/>
              </a:xfrm>
            </p:grpSpPr>
            <p:sp>
              <p:nvSpPr>
                <p:cNvPr id="23" name="橢圓 152"/>
                <p:cNvSpPr/>
                <p:nvPr/>
              </p:nvSpPr>
              <p:spPr>
                <a:xfrm>
                  <a:off x="9429720" y="5688825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81" name="文字方塊 82"/>
                <p:cNvSpPr txBox="1"/>
                <p:nvPr/>
              </p:nvSpPr>
              <p:spPr>
                <a:xfrm>
                  <a:off x="9383126" y="5728798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key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86" name="Straight Arrow Connector 85"/>
              <p:cNvCxnSpPr>
                <a:stCxn id="68" idx="7"/>
                <a:endCxn id="20" idx="4"/>
              </p:cNvCxnSpPr>
              <p:nvPr/>
            </p:nvCxnSpPr>
            <p:spPr>
              <a:xfrm flipV="1">
                <a:off x="8187578" y="5572805"/>
                <a:ext cx="291947" cy="423527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2" name="Group 101"/>
              <p:cNvGrpSpPr/>
              <p:nvPr/>
            </p:nvGrpSpPr>
            <p:grpSpPr>
              <a:xfrm>
                <a:off x="7664695" y="5914614"/>
                <a:ext cx="651193" cy="558007"/>
                <a:chOff x="7664695" y="5914614"/>
                <a:chExt cx="651193" cy="558007"/>
              </a:xfrm>
            </p:grpSpPr>
            <p:sp>
              <p:nvSpPr>
                <p:cNvPr id="68" name="橢圓 152"/>
                <p:cNvSpPr/>
                <p:nvPr/>
              </p:nvSpPr>
              <p:spPr>
                <a:xfrm>
                  <a:off x="7711289" y="5914614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89" name="文字方塊 82"/>
                <p:cNvSpPr txBox="1"/>
                <p:nvPr/>
              </p:nvSpPr>
              <p:spPr>
                <a:xfrm>
                  <a:off x="7664695" y="5954587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exp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93" name="Straight Arrow Connector 92"/>
              <p:cNvCxnSpPr>
                <a:stCxn id="20" idx="1"/>
                <a:endCxn id="26" idx="4"/>
              </p:cNvCxnSpPr>
              <p:nvPr/>
            </p:nvCxnSpPr>
            <p:spPr>
              <a:xfrm flipH="1" flipV="1">
                <a:off x="8036887" y="4789009"/>
                <a:ext cx="245352" cy="307507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0" name="Group 99"/>
              <p:cNvGrpSpPr/>
              <p:nvPr/>
            </p:nvGrpSpPr>
            <p:grpSpPr>
              <a:xfrm>
                <a:off x="8153927" y="5014798"/>
                <a:ext cx="651193" cy="558007"/>
                <a:chOff x="8153927" y="5014798"/>
                <a:chExt cx="651193" cy="558007"/>
              </a:xfrm>
            </p:grpSpPr>
            <p:sp>
              <p:nvSpPr>
                <p:cNvPr id="20" name="橢圓 152"/>
                <p:cNvSpPr/>
                <p:nvPr/>
              </p:nvSpPr>
              <p:spPr>
                <a:xfrm>
                  <a:off x="8200521" y="5014798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98" name="文字方塊 82"/>
                <p:cNvSpPr txBox="1"/>
                <p:nvPr/>
              </p:nvSpPr>
              <p:spPr>
                <a:xfrm>
                  <a:off x="8153927" y="5054771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lock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04" name="Straight Arrow Connector 103"/>
              <p:cNvCxnSpPr>
                <a:stCxn id="26" idx="6"/>
                <a:endCxn id="59" idx="2"/>
              </p:cNvCxnSpPr>
              <p:nvPr/>
            </p:nvCxnSpPr>
            <p:spPr>
              <a:xfrm>
                <a:off x="8315890" y="4510006"/>
                <a:ext cx="909816" cy="136608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7" name="Group 176"/>
              <p:cNvGrpSpPr/>
              <p:nvPr/>
            </p:nvGrpSpPr>
            <p:grpSpPr>
              <a:xfrm>
                <a:off x="9179112" y="4367610"/>
                <a:ext cx="651193" cy="558007"/>
                <a:chOff x="9179112" y="4367610"/>
                <a:chExt cx="651193" cy="558007"/>
              </a:xfrm>
            </p:grpSpPr>
            <p:sp>
              <p:nvSpPr>
                <p:cNvPr id="59" name="橢圓 152"/>
                <p:cNvSpPr/>
                <p:nvPr/>
              </p:nvSpPr>
              <p:spPr>
                <a:xfrm>
                  <a:off x="9225706" y="4367610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09" name="文字方塊 82"/>
                <p:cNvSpPr txBox="1"/>
                <p:nvPr/>
              </p:nvSpPr>
              <p:spPr>
                <a:xfrm>
                  <a:off x="9179112" y="4407583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trap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10" name="Straight Arrow Connector 109"/>
              <p:cNvCxnSpPr>
                <a:stCxn id="59" idx="0"/>
                <a:endCxn id="62" idx="4"/>
              </p:cNvCxnSpPr>
              <p:nvPr/>
            </p:nvCxnSpPr>
            <p:spPr>
              <a:xfrm flipV="1">
                <a:off x="9504710" y="3896128"/>
                <a:ext cx="325596" cy="471482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Arrow Connector 115"/>
              <p:cNvCxnSpPr>
                <a:stCxn id="62" idx="0"/>
                <a:endCxn id="41" idx="4"/>
              </p:cNvCxnSpPr>
              <p:nvPr/>
            </p:nvCxnSpPr>
            <p:spPr>
              <a:xfrm flipV="1">
                <a:off x="9830306" y="2929436"/>
                <a:ext cx="2783" cy="408685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8" name="Group 177"/>
              <p:cNvGrpSpPr/>
              <p:nvPr/>
            </p:nvGrpSpPr>
            <p:grpSpPr>
              <a:xfrm>
                <a:off x="9504708" y="3338121"/>
                <a:ext cx="651193" cy="558007"/>
                <a:chOff x="9504708" y="3338121"/>
                <a:chExt cx="651193" cy="558007"/>
              </a:xfrm>
            </p:grpSpPr>
            <p:sp>
              <p:nvSpPr>
                <p:cNvPr id="62" name="橢圓 152"/>
                <p:cNvSpPr/>
                <p:nvPr/>
              </p:nvSpPr>
              <p:spPr>
                <a:xfrm>
                  <a:off x="9551302" y="3338121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22" name="文字方塊 82"/>
                <p:cNvSpPr txBox="1"/>
                <p:nvPr/>
              </p:nvSpPr>
              <p:spPr>
                <a:xfrm>
                  <a:off x="9504708" y="3378094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fight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29" name="Straight Arrow Connector 128"/>
              <p:cNvCxnSpPr>
                <a:stCxn id="29" idx="0"/>
                <a:endCxn id="65" idx="4"/>
              </p:cNvCxnSpPr>
              <p:nvPr/>
            </p:nvCxnSpPr>
            <p:spPr>
              <a:xfrm flipH="1" flipV="1">
                <a:off x="8252770" y="3126007"/>
                <a:ext cx="3697" cy="27533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Arrow Connector 131"/>
              <p:cNvCxnSpPr>
                <a:stCxn id="65" idx="0"/>
                <a:endCxn id="44" idx="4"/>
              </p:cNvCxnSpPr>
              <p:nvPr/>
            </p:nvCxnSpPr>
            <p:spPr>
              <a:xfrm flipV="1">
                <a:off x="8252770" y="2312657"/>
                <a:ext cx="3694" cy="255343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Arrow Connector 135"/>
              <p:cNvCxnSpPr>
                <a:stCxn id="44" idx="0"/>
                <a:endCxn id="35" idx="4"/>
              </p:cNvCxnSpPr>
              <p:nvPr/>
            </p:nvCxnSpPr>
            <p:spPr>
              <a:xfrm flipH="1" flipV="1">
                <a:off x="8252770" y="1552521"/>
                <a:ext cx="3694" cy="202129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Arrow Connector 138"/>
              <p:cNvCxnSpPr>
                <a:stCxn id="35" idx="0"/>
                <a:endCxn id="16" idx="4"/>
              </p:cNvCxnSpPr>
              <p:nvPr/>
            </p:nvCxnSpPr>
            <p:spPr>
              <a:xfrm flipV="1">
                <a:off x="8252770" y="778250"/>
                <a:ext cx="3697" cy="216264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Arrow Connector 141"/>
              <p:cNvCxnSpPr>
                <a:stCxn id="26" idx="1"/>
                <a:endCxn id="56" idx="6"/>
              </p:cNvCxnSpPr>
              <p:nvPr/>
            </p:nvCxnSpPr>
            <p:spPr>
              <a:xfrm flipH="1">
                <a:off x="7128745" y="4312720"/>
                <a:ext cx="710856" cy="29392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4" name="Group 173"/>
              <p:cNvGrpSpPr/>
              <p:nvPr/>
            </p:nvGrpSpPr>
            <p:grpSpPr>
              <a:xfrm>
                <a:off x="7711289" y="3959345"/>
                <a:ext cx="651193" cy="829664"/>
                <a:chOff x="7711289" y="3959345"/>
                <a:chExt cx="651193" cy="829664"/>
              </a:xfrm>
            </p:grpSpPr>
            <p:sp>
              <p:nvSpPr>
                <p:cNvPr id="26" name="橢圓 152"/>
                <p:cNvSpPr/>
                <p:nvPr/>
              </p:nvSpPr>
              <p:spPr>
                <a:xfrm>
                  <a:off x="7757883" y="4231002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cxnSp>
              <p:nvCxnSpPr>
                <p:cNvPr id="125" name="Straight Arrow Connector 124"/>
                <p:cNvCxnSpPr>
                  <a:stCxn id="26" idx="0"/>
                  <a:endCxn id="29" idx="4"/>
                </p:cNvCxnSpPr>
                <p:nvPr/>
              </p:nvCxnSpPr>
              <p:spPr>
                <a:xfrm flipV="1">
                  <a:off x="8036887" y="3959345"/>
                  <a:ext cx="219580" cy="271657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3" name="文字方塊 82"/>
                <p:cNvSpPr txBox="1"/>
                <p:nvPr/>
              </p:nvSpPr>
              <p:spPr>
                <a:xfrm>
                  <a:off x="7711289" y="4270975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fight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73" name="Group 172"/>
              <p:cNvGrpSpPr/>
              <p:nvPr/>
            </p:nvGrpSpPr>
            <p:grpSpPr>
              <a:xfrm>
                <a:off x="6524144" y="4327637"/>
                <a:ext cx="651193" cy="558007"/>
                <a:chOff x="6524144" y="4327637"/>
                <a:chExt cx="651193" cy="558007"/>
              </a:xfrm>
            </p:grpSpPr>
            <p:sp>
              <p:nvSpPr>
                <p:cNvPr id="56" name="橢圓 152"/>
                <p:cNvSpPr/>
                <p:nvPr/>
              </p:nvSpPr>
              <p:spPr>
                <a:xfrm>
                  <a:off x="6570738" y="4327637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56" name="文字方塊 82"/>
                <p:cNvSpPr txBox="1"/>
                <p:nvPr/>
              </p:nvSpPr>
              <p:spPr>
                <a:xfrm>
                  <a:off x="6524144" y="4367610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fight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57" name="Straight Arrow Connector 156"/>
              <p:cNvCxnSpPr>
                <a:stCxn id="56" idx="0"/>
                <a:endCxn id="53" idx="4"/>
              </p:cNvCxnSpPr>
              <p:nvPr/>
            </p:nvCxnSpPr>
            <p:spPr>
              <a:xfrm flipV="1">
                <a:off x="6849742" y="3900114"/>
                <a:ext cx="1" cy="427523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2" name="Group 171"/>
              <p:cNvGrpSpPr/>
              <p:nvPr/>
            </p:nvGrpSpPr>
            <p:grpSpPr>
              <a:xfrm>
                <a:off x="6524145" y="3342107"/>
                <a:ext cx="651193" cy="558007"/>
                <a:chOff x="6524145" y="3342107"/>
                <a:chExt cx="651193" cy="558007"/>
              </a:xfrm>
            </p:grpSpPr>
            <p:sp>
              <p:nvSpPr>
                <p:cNvPr id="53" name="橢圓 152"/>
                <p:cNvSpPr/>
                <p:nvPr/>
              </p:nvSpPr>
              <p:spPr>
                <a:xfrm>
                  <a:off x="6570739" y="3342107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60" name="文字方塊 82"/>
                <p:cNvSpPr txBox="1"/>
                <p:nvPr/>
              </p:nvSpPr>
              <p:spPr>
                <a:xfrm>
                  <a:off x="6524145" y="3382080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fight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71" name="Group 170"/>
              <p:cNvGrpSpPr/>
              <p:nvPr/>
            </p:nvGrpSpPr>
            <p:grpSpPr>
              <a:xfrm>
                <a:off x="6442326" y="2335298"/>
                <a:ext cx="651193" cy="558007"/>
                <a:chOff x="6442326" y="2335298"/>
                <a:chExt cx="651193" cy="558007"/>
              </a:xfrm>
            </p:grpSpPr>
            <p:sp>
              <p:nvSpPr>
                <p:cNvPr id="47" name="橢圓 152"/>
                <p:cNvSpPr/>
                <p:nvPr/>
              </p:nvSpPr>
              <p:spPr>
                <a:xfrm>
                  <a:off x="6488920" y="2335298"/>
                  <a:ext cx="558007" cy="558007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tIns="21600" rIns="90000"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2000" kern="0" dirty="0">
                    <a:solidFill>
                      <a:sysClr val="windowText" lastClr="000000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61" name="文字方塊 82"/>
                <p:cNvSpPr txBox="1"/>
                <p:nvPr/>
              </p:nvSpPr>
              <p:spPr>
                <a:xfrm>
                  <a:off x="6442326" y="2375271"/>
                  <a:ext cx="651193" cy="4648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25" tIns="91425" rIns="91425" bIns="91425" rtlCol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r>
                    <a:rPr lang="en-US" altLang="zh-TW" sz="1800" kern="0" dirty="0" smtClean="0">
                      <a:solidFill>
                        <a:schemeClr val="tx1"/>
                      </a:solidFill>
                    </a:rPr>
                    <a:t>trap</a:t>
                  </a:r>
                  <a:endParaRPr lang="zh-TW" altLang="en-US" sz="1800" kern="0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62" name="Straight Arrow Connector 161"/>
              <p:cNvCxnSpPr>
                <a:stCxn id="53" idx="0"/>
                <a:endCxn id="47" idx="4"/>
              </p:cNvCxnSpPr>
              <p:nvPr/>
            </p:nvCxnSpPr>
            <p:spPr>
              <a:xfrm flipH="1" flipV="1">
                <a:off x="6767924" y="2893305"/>
                <a:ext cx="81819" cy="448802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Arrow Connector 167"/>
              <p:cNvCxnSpPr>
                <a:stCxn id="47" idx="0"/>
                <a:endCxn id="38" idx="4"/>
              </p:cNvCxnSpPr>
              <p:nvPr/>
            </p:nvCxnSpPr>
            <p:spPr>
              <a:xfrm flipH="1" flipV="1">
                <a:off x="6631404" y="1907775"/>
                <a:ext cx="136520" cy="427523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03476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2038952" y="1704105"/>
            <a:ext cx="8427139" cy="3696933"/>
            <a:chOff x="2038948" y="1704101"/>
            <a:chExt cx="8427139" cy="3696933"/>
          </a:xfrm>
        </p:grpSpPr>
        <p:sp>
          <p:nvSpPr>
            <p:cNvPr id="26" name="圓角矩形 25"/>
            <p:cNvSpPr/>
            <p:nvPr/>
          </p:nvSpPr>
          <p:spPr>
            <a:xfrm>
              <a:off x="2472323" y="1704101"/>
              <a:ext cx="2315183" cy="637483"/>
            </a:xfrm>
            <a:prstGeom prst="roundRect">
              <a:avLst/>
            </a:prstGeom>
            <a:solidFill>
              <a:srgbClr val="EEEEEE"/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spcAft>
                  <a:spcPts val="600"/>
                </a:spcAft>
                <a:defRPr/>
              </a:pPr>
              <a:r>
                <a:rPr lang="zh-TW" altLang="en-US" sz="1600" kern="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改寫系統 </a:t>
              </a:r>
              <a:r>
                <a:rPr lang="en-US" altLang="zh-TW" sz="1600" kern="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</a:t>
              </a:r>
            </a:p>
            <a:p>
              <a:pPr algn="ctr">
                <a:defRPr/>
              </a:pPr>
              <a:r>
                <a:rPr lang="zh-TW" altLang="en-US" sz="1200" kern="0" dirty="0">
                  <a:solidFill>
                    <a:srgbClr val="21212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增加任務數量</a:t>
              </a:r>
            </a:p>
          </p:txBody>
        </p:sp>
        <p:sp>
          <p:nvSpPr>
            <p:cNvPr id="27" name="圓角矩形 26"/>
            <p:cNvSpPr/>
            <p:nvPr/>
          </p:nvSpPr>
          <p:spPr>
            <a:xfrm>
              <a:off x="4341943" y="2495286"/>
              <a:ext cx="2315183" cy="637483"/>
            </a:xfrm>
            <a:prstGeom prst="roundRect">
              <a:avLst/>
            </a:prstGeom>
            <a:solidFill>
              <a:srgbClr val="EEEEEE"/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spcAft>
                  <a:spcPts val="600"/>
                </a:spcAft>
                <a:defRPr/>
              </a:pPr>
              <a:r>
                <a:rPr lang="zh-TW" altLang="en-US" sz="1600" kern="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改寫系統 </a:t>
              </a:r>
              <a:r>
                <a:rPr lang="en-US" altLang="zh-TW" sz="1600" kern="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</a:t>
              </a:r>
              <a:endParaRPr lang="en-US" altLang="zh-TW" sz="2000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>
                <a:defRPr/>
              </a:pPr>
              <a:r>
                <a:rPr lang="zh-TW" altLang="en-US" sz="1200" kern="0" dirty="0">
                  <a:solidFill>
                    <a:srgbClr val="21212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增加任務間的關聯性</a:t>
              </a:r>
            </a:p>
          </p:txBody>
        </p:sp>
        <p:sp>
          <p:nvSpPr>
            <p:cNvPr id="28" name="圓角矩形 27"/>
            <p:cNvSpPr/>
            <p:nvPr/>
          </p:nvSpPr>
          <p:spPr>
            <a:xfrm>
              <a:off x="6236904" y="1704101"/>
              <a:ext cx="2315183" cy="637483"/>
            </a:xfrm>
            <a:prstGeom prst="roundRect">
              <a:avLst/>
            </a:prstGeom>
            <a:solidFill>
              <a:srgbClr val="EEEEEE"/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spcAft>
                  <a:spcPts val="600"/>
                </a:spcAft>
                <a:defRPr/>
              </a:pPr>
              <a:r>
                <a:rPr lang="zh-TW" altLang="en-US" sz="1600" kern="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改寫系統 </a:t>
              </a:r>
              <a:r>
                <a:rPr lang="en-US" altLang="zh-TW" sz="1600" kern="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</a:t>
              </a:r>
              <a:endParaRPr lang="en-US" altLang="zh-TW" sz="2000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>
                <a:defRPr/>
              </a:pPr>
              <a:r>
                <a:rPr lang="zh-TW" altLang="en-US" sz="1200" kern="0" dirty="0">
                  <a:solidFill>
                    <a:srgbClr val="21212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新增非線性的鎖與鑰匙</a:t>
              </a:r>
            </a:p>
          </p:txBody>
        </p:sp>
        <p:cxnSp>
          <p:nvCxnSpPr>
            <p:cNvPr id="29" name="直線接點 28"/>
            <p:cNvCxnSpPr/>
            <p:nvPr/>
          </p:nvCxnSpPr>
          <p:spPr>
            <a:xfrm>
              <a:off x="3625434" y="2403620"/>
              <a:ext cx="0" cy="1147551"/>
            </a:xfrm>
            <a:prstGeom prst="line">
              <a:avLst/>
            </a:prstGeom>
            <a:noFill/>
            <a:ln w="76200" cap="flat" cmpd="sng" algn="ctr">
              <a:solidFill>
                <a:srgbClr val="ADADAD"/>
              </a:solidFill>
              <a:prstDash val="sysDot"/>
            </a:ln>
            <a:effectLst/>
          </p:spPr>
        </p:cxnSp>
        <p:cxnSp>
          <p:nvCxnSpPr>
            <p:cNvPr id="30" name="直線接點 29"/>
            <p:cNvCxnSpPr/>
            <p:nvPr/>
          </p:nvCxnSpPr>
          <p:spPr>
            <a:xfrm>
              <a:off x="7390015" y="2403620"/>
              <a:ext cx="0" cy="1147551"/>
            </a:xfrm>
            <a:prstGeom prst="line">
              <a:avLst/>
            </a:prstGeom>
            <a:noFill/>
            <a:ln w="76200" cap="flat" cmpd="sng" algn="ctr">
              <a:solidFill>
                <a:srgbClr val="ADADAD"/>
              </a:solidFill>
              <a:prstDash val="sysDot"/>
            </a:ln>
            <a:effectLst/>
          </p:spPr>
        </p:cxnSp>
        <p:sp>
          <p:nvSpPr>
            <p:cNvPr id="31" name="圓角矩形 30"/>
            <p:cNvSpPr/>
            <p:nvPr/>
          </p:nvSpPr>
          <p:spPr>
            <a:xfrm>
              <a:off x="8131864" y="2495286"/>
              <a:ext cx="2315183" cy="637483"/>
            </a:xfrm>
            <a:prstGeom prst="roundRect">
              <a:avLst/>
            </a:prstGeom>
            <a:solidFill>
              <a:srgbClr val="EEEEEE"/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spcAft>
                  <a:spcPts val="600"/>
                </a:spcAft>
                <a:defRPr/>
              </a:pPr>
              <a:r>
                <a:rPr lang="zh-TW" altLang="en-US" sz="1600" kern="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改寫系統 </a:t>
              </a:r>
              <a:r>
                <a:rPr lang="en-US" altLang="zh-TW" sz="1600" kern="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D</a:t>
              </a:r>
              <a:endParaRPr lang="en-US" altLang="zh-TW" sz="2000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>
                <a:defRPr/>
              </a:pPr>
              <a:r>
                <a:rPr lang="zh-TW" altLang="en-US" sz="1200" kern="0" dirty="0">
                  <a:solidFill>
                    <a:srgbClr val="21212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加入額外任務與獎勵</a:t>
              </a:r>
            </a:p>
          </p:txBody>
        </p:sp>
        <p:cxnSp>
          <p:nvCxnSpPr>
            <p:cNvPr id="32" name="直線接點 31"/>
            <p:cNvCxnSpPr/>
            <p:nvPr/>
          </p:nvCxnSpPr>
          <p:spPr>
            <a:xfrm>
              <a:off x="5495054" y="3201782"/>
              <a:ext cx="0" cy="349389"/>
            </a:xfrm>
            <a:prstGeom prst="line">
              <a:avLst/>
            </a:prstGeom>
            <a:noFill/>
            <a:ln w="76200" cap="flat" cmpd="sng" algn="ctr">
              <a:solidFill>
                <a:srgbClr val="ADADAD"/>
              </a:solidFill>
              <a:prstDash val="sysDot"/>
            </a:ln>
            <a:effectLst/>
          </p:spPr>
        </p:cxnSp>
        <p:cxnSp>
          <p:nvCxnSpPr>
            <p:cNvPr id="33" name="直線接點 32"/>
            <p:cNvCxnSpPr/>
            <p:nvPr/>
          </p:nvCxnSpPr>
          <p:spPr>
            <a:xfrm>
              <a:off x="9284975" y="3201782"/>
              <a:ext cx="0" cy="349389"/>
            </a:xfrm>
            <a:prstGeom prst="line">
              <a:avLst/>
            </a:prstGeom>
            <a:noFill/>
            <a:ln w="76200" cap="flat" cmpd="sng" algn="ctr">
              <a:solidFill>
                <a:srgbClr val="ADADAD"/>
              </a:solidFill>
              <a:prstDash val="sysDot"/>
            </a:ln>
            <a:effectLst/>
          </p:spPr>
        </p:cxnSp>
        <p:sp>
          <p:nvSpPr>
            <p:cNvPr id="34" name="圓角矩形 33"/>
            <p:cNvSpPr/>
            <p:nvPr/>
          </p:nvSpPr>
          <p:spPr>
            <a:xfrm>
              <a:off x="2291918" y="3413643"/>
              <a:ext cx="992536" cy="687004"/>
            </a:xfrm>
            <a:prstGeom prst="roundRect">
              <a:avLst/>
            </a:prstGeom>
            <a:solidFill>
              <a:srgbClr val="212121">
                <a:lumMod val="75000"/>
                <a:lumOff val="25000"/>
              </a:srgbClr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600" kern="0" spc="100" dirty="0">
                  <a:solidFill>
                    <a:srgbClr val="EEEEE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模型一</a:t>
              </a:r>
            </a:p>
          </p:txBody>
        </p:sp>
        <p:sp>
          <p:nvSpPr>
            <p:cNvPr id="35" name="圓角矩形 34"/>
            <p:cNvSpPr/>
            <p:nvPr/>
          </p:nvSpPr>
          <p:spPr>
            <a:xfrm>
              <a:off x="2038948" y="4894775"/>
              <a:ext cx="7246027" cy="506259"/>
            </a:xfrm>
            <a:prstGeom prst="roundRect">
              <a:avLst>
                <a:gd name="adj" fmla="val 29538"/>
              </a:avLst>
            </a:prstGeom>
            <a:noFill/>
            <a:ln w="25400" cap="flat" cmpd="sng" algn="ctr">
              <a:solidFill>
                <a:srgbClr val="212121"/>
              </a:solidFill>
              <a:prstDash val="dash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2000" kern="0" spc="200" dirty="0">
                  <a:solidFill>
                    <a:srgbClr val="21212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遊戲關卡</a:t>
              </a:r>
            </a:p>
          </p:txBody>
        </p:sp>
        <p:sp>
          <p:nvSpPr>
            <p:cNvPr id="37" name="圓角矩形 36"/>
            <p:cNvSpPr/>
            <p:nvPr/>
          </p:nvSpPr>
          <p:spPr>
            <a:xfrm>
              <a:off x="4186880" y="3413643"/>
              <a:ext cx="992536" cy="687004"/>
            </a:xfrm>
            <a:prstGeom prst="roundRect">
              <a:avLst/>
            </a:prstGeom>
            <a:solidFill>
              <a:srgbClr val="212121">
                <a:lumMod val="75000"/>
                <a:lumOff val="25000"/>
              </a:srgbClr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lvl="0" algn="ctr">
                <a:defRPr/>
              </a:pPr>
              <a:r>
                <a:rPr lang="zh-TW" altLang="en-US" sz="1600" kern="0" spc="100" dirty="0">
                  <a:solidFill>
                    <a:srgbClr val="EEEEE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模型二</a:t>
              </a:r>
            </a:p>
          </p:txBody>
        </p:sp>
        <p:sp>
          <p:nvSpPr>
            <p:cNvPr id="39" name="向右箭號 38"/>
            <p:cNvSpPr/>
            <p:nvPr/>
          </p:nvSpPr>
          <p:spPr>
            <a:xfrm>
              <a:off x="3230670" y="3439372"/>
              <a:ext cx="1019173" cy="635546"/>
            </a:xfrm>
            <a:prstGeom prst="rightArrow">
              <a:avLst>
                <a:gd name="adj1" fmla="val 61389"/>
                <a:gd name="adj2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rgbClr val="FFFFFF"/>
              </a:solidFill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轉換</a:t>
              </a:r>
            </a:p>
          </p:txBody>
        </p:sp>
        <p:sp>
          <p:nvSpPr>
            <p:cNvPr id="40" name="圓角矩形 39"/>
            <p:cNvSpPr/>
            <p:nvPr/>
          </p:nvSpPr>
          <p:spPr>
            <a:xfrm>
              <a:off x="6081841" y="3416814"/>
              <a:ext cx="992536" cy="687004"/>
            </a:xfrm>
            <a:prstGeom prst="roundRect">
              <a:avLst/>
            </a:prstGeom>
            <a:solidFill>
              <a:srgbClr val="212121">
                <a:lumMod val="75000"/>
                <a:lumOff val="25000"/>
              </a:srgbClr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lvl="0" algn="ctr">
                <a:defRPr/>
              </a:pPr>
              <a:r>
                <a:rPr lang="zh-TW" altLang="en-US" sz="1600" kern="0" spc="100" dirty="0">
                  <a:solidFill>
                    <a:srgbClr val="EEEEE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模型三</a:t>
              </a:r>
            </a:p>
          </p:txBody>
        </p:sp>
        <p:sp>
          <p:nvSpPr>
            <p:cNvPr id="43" name="圓角矩形 42"/>
            <p:cNvSpPr/>
            <p:nvPr/>
          </p:nvSpPr>
          <p:spPr>
            <a:xfrm>
              <a:off x="7976801" y="3413643"/>
              <a:ext cx="992536" cy="687004"/>
            </a:xfrm>
            <a:prstGeom prst="roundRect">
              <a:avLst/>
            </a:prstGeom>
            <a:solidFill>
              <a:srgbClr val="212121">
                <a:lumMod val="75000"/>
                <a:lumOff val="25000"/>
              </a:srgbClr>
            </a:solidFill>
            <a:ln w="25400" cap="flat" cmpd="sng" algn="ctr">
              <a:solidFill>
                <a:srgbClr val="ADADAD"/>
              </a:solidFill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lvl="0" algn="ctr">
                <a:defRPr/>
              </a:pPr>
              <a:r>
                <a:rPr lang="zh-TW" altLang="en-US" sz="1600" kern="0" spc="100" dirty="0">
                  <a:solidFill>
                    <a:srgbClr val="EEEEE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模型四</a:t>
              </a:r>
            </a:p>
          </p:txBody>
        </p:sp>
        <p:cxnSp>
          <p:nvCxnSpPr>
            <p:cNvPr id="47" name="直線接點 46"/>
            <p:cNvCxnSpPr/>
            <p:nvPr/>
          </p:nvCxnSpPr>
          <p:spPr>
            <a:xfrm flipH="1">
              <a:off x="10057043" y="3755452"/>
              <a:ext cx="409044" cy="0"/>
            </a:xfrm>
            <a:prstGeom prst="line">
              <a:avLst/>
            </a:prstGeom>
            <a:noFill/>
            <a:ln w="76200" cap="flat" cmpd="sng" algn="ctr">
              <a:solidFill>
                <a:srgbClr val="ADADAD"/>
              </a:solidFill>
              <a:prstDash val="sysDot"/>
            </a:ln>
            <a:effectLst/>
          </p:spPr>
        </p:cxnSp>
        <p:sp>
          <p:nvSpPr>
            <p:cNvPr id="48" name="向下箭號 47"/>
            <p:cNvSpPr/>
            <p:nvPr/>
          </p:nvSpPr>
          <p:spPr>
            <a:xfrm>
              <a:off x="2410204" y="3999588"/>
              <a:ext cx="755964" cy="996246"/>
            </a:xfrm>
            <a:prstGeom prst="downArrow">
              <a:avLst>
                <a:gd name="adj1" fmla="val 50000"/>
                <a:gd name="adj2" fmla="val 32883"/>
              </a:avLst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表示</a:t>
              </a:r>
            </a:p>
          </p:txBody>
        </p:sp>
        <p:sp>
          <p:nvSpPr>
            <p:cNvPr id="49" name="向下箭號 48"/>
            <p:cNvSpPr/>
            <p:nvPr/>
          </p:nvSpPr>
          <p:spPr>
            <a:xfrm>
              <a:off x="4305166" y="3999588"/>
              <a:ext cx="755964" cy="996246"/>
            </a:xfrm>
            <a:prstGeom prst="downArrow">
              <a:avLst>
                <a:gd name="adj1" fmla="val 50000"/>
                <a:gd name="adj2" fmla="val 32883"/>
              </a:avLst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表示</a:t>
              </a:r>
            </a:p>
          </p:txBody>
        </p:sp>
        <p:sp>
          <p:nvSpPr>
            <p:cNvPr id="50" name="向下箭號 49"/>
            <p:cNvSpPr/>
            <p:nvPr/>
          </p:nvSpPr>
          <p:spPr>
            <a:xfrm>
              <a:off x="6200127" y="3999588"/>
              <a:ext cx="755964" cy="996246"/>
            </a:xfrm>
            <a:prstGeom prst="downArrow">
              <a:avLst>
                <a:gd name="adj1" fmla="val 50000"/>
                <a:gd name="adj2" fmla="val 32883"/>
              </a:avLst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表示</a:t>
              </a:r>
            </a:p>
          </p:txBody>
        </p:sp>
        <p:sp>
          <p:nvSpPr>
            <p:cNvPr id="51" name="向下箭號 50"/>
            <p:cNvSpPr/>
            <p:nvPr/>
          </p:nvSpPr>
          <p:spPr>
            <a:xfrm>
              <a:off x="8095088" y="3999588"/>
              <a:ext cx="755964" cy="996246"/>
            </a:xfrm>
            <a:prstGeom prst="downArrow">
              <a:avLst>
                <a:gd name="adj1" fmla="val 50000"/>
                <a:gd name="adj2" fmla="val 32883"/>
              </a:avLst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表示</a:t>
              </a:r>
            </a:p>
          </p:txBody>
        </p:sp>
        <p:sp>
          <p:nvSpPr>
            <p:cNvPr id="52" name="向右箭號 51"/>
            <p:cNvSpPr/>
            <p:nvPr/>
          </p:nvSpPr>
          <p:spPr>
            <a:xfrm>
              <a:off x="5134233" y="3439372"/>
              <a:ext cx="1019173" cy="635546"/>
            </a:xfrm>
            <a:prstGeom prst="rightArrow">
              <a:avLst>
                <a:gd name="adj1" fmla="val 61389"/>
                <a:gd name="adj2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rgbClr val="FFFFFF"/>
              </a:solidFill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轉換</a:t>
              </a:r>
            </a:p>
          </p:txBody>
        </p:sp>
        <p:sp>
          <p:nvSpPr>
            <p:cNvPr id="53" name="向右箭號 52"/>
            <p:cNvSpPr/>
            <p:nvPr/>
          </p:nvSpPr>
          <p:spPr>
            <a:xfrm>
              <a:off x="7042218" y="3439372"/>
              <a:ext cx="1019173" cy="635546"/>
            </a:xfrm>
            <a:prstGeom prst="rightArrow">
              <a:avLst>
                <a:gd name="adj1" fmla="val 61389"/>
                <a:gd name="adj2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rgbClr val="FFFFFF"/>
              </a:solidFill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轉換</a:t>
              </a:r>
            </a:p>
          </p:txBody>
        </p:sp>
        <p:sp>
          <p:nvSpPr>
            <p:cNvPr id="54" name="向右箭號 53"/>
            <p:cNvSpPr/>
            <p:nvPr/>
          </p:nvSpPr>
          <p:spPr>
            <a:xfrm>
              <a:off x="8919585" y="3448847"/>
              <a:ext cx="1019173" cy="635546"/>
            </a:xfrm>
            <a:prstGeom prst="rightArrow">
              <a:avLst>
                <a:gd name="adj1" fmla="val 61389"/>
                <a:gd name="adj2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rgbClr val="FFFFFF"/>
              </a:solidFill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r>
                <a:rPr lang="zh-TW" altLang="en-US" sz="1800" kern="0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轉換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0092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群組 8"/>
          <p:cNvGrpSpPr/>
          <p:nvPr/>
        </p:nvGrpSpPr>
        <p:grpSpPr>
          <a:xfrm>
            <a:off x="3712341" y="2299649"/>
            <a:ext cx="5037963" cy="2328822"/>
            <a:chOff x="1172337" y="1733591"/>
            <a:chExt cx="5037963" cy="2328822"/>
          </a:xfrm>
        </p:grpSpPr>
        <p:sp>
          <p:nvSpPr>
            <p:cNvPr id="59" name="圓角矩形 58"/>
            <p:cNvSpPr/>
            <p:nvPr/>
          </p:nvSpPr>
          <p:spPr>
            <a:xfrm>
              <a:off x="1172337" y="1733591"/>
              <a:ext cx="5037963" cy="2328822"/>
            </a:xfrm>
            <a:prstGeom prst="roundRect">
              <a:avLst>
                <a:gd name="adj" fmla="val 2854"/>
              </a:avLst>
            </a:prstGeom>
            <a:solidFill>
              <a:srgbClr val="EEEEEE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endParaRPr lang="zh-TW" altLang="en-US" kern="0">
                <a:solidFill>
                  <a:srgbClr val="212121"/>
                </a:solidFill>
                <a:latin typeface="Arial"/>
                <a:ea typeface="新細明體" panose="02020500000000000000" pitchFamily="18" charset="-120"/>
              </a:endParaRPr>
            </a:p>
          </p:txBody>
        </p:sp>
        <p:sp>
          <p:nvSpPr>
            <p:cNvPr id="60" name="文字方塊 59"/>
            <p:cNvSpPr txBox="1"/>
            <p:nvPr/>
          </p:nvSpPr>
          <p:spPr>
            <a:xfrm>
              <a:off x="1512467" y="3584512"/>
              <a:ext cx="16192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pc="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規則左側</a:t>
              </a:r>
            </a:p>
          </p:txBody>
        </p:sp>
        <p:sp>
          <p:nvSpPr>
            <p:cNvPr id="66" name="圓角矩形 65"/>
            <p:cNvSpPr/>
            <p:nvPr/>
          </p:nvSpPr>
          <p:spPr>
            <a:xfrm>
              <a:off x="1267589" y="1870779"/>
              <a:ext cx="2109979" cy="2083065"/>
            </a:xfrm>
            <a:prstGeom prst="roundRect">
              <a:avLst>
                <a:gd name="adj" fmla="val 2854"/>
              </a:avLst>
            </a:prstGeom>
            <a:noFill/>
            <a:ln w="15875" cap="flat" cmpd="sng" algn="ctr">
              <a:solidFill>
                <a:schemeClr val="bg1">
                  <a:lumMod val="50000"/>
                  <a:alpha val="40000"/>
                </a:schemeClr>
              </a:solidFill>
              <a:prstDash val="sysDash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endParaRPr lang="zh-TW" altLang="en-US" kern="0">
                <a:solidFill>
                  <a:srgbClr val="212121"/>
                </a:solidFill>
                <a:latin typeface="Arial"/>
                <a:ea typeface="新細明體" panose="02020500000000000000" pitchFamily="18" charset="-120"/>
              </a:endParaRPr>
            </a:p>
          </p:txBody>
        </p:sp>
        <p:grpSp>
          <p:nvGrpSpPr>
            <p:cNvPr id="4" name="群組 3"/>
            <p:cNvGrpSpPr/>
            <p:nvPr/>
          </p:nvGrpSpPr>
          <p:grpSpPr>
            <a:xfrm>
              <a:off x="2067611" y="2133575"/>
              <a:ext cx="509009" cy="1271093"/>
              <a:chOff x="3498692" y="129490"/>
              <a:chExt cx="509009" cy="1271093"/>
            </a:xfrm>
          </p:grpSpPr>
          <p:grpSp>
            <p:nvGrpSpPr>
              <p:cNvPr id="3" name="群組 2"/>
              <p:cNvGrpSpPr/>
              <p:nvPr/>
            </p:nvGrpSpPr>
            <p:grpSpPr>
              <a:xfrm>
                <a:off x="3557747" y="167590"/>
                <a:ext cx="388620" cy="1194893"/>
                <a:chOff x="3557747" y="167590"/>
                <a:chExt cx="388620" cy="1194893"/>
              </a:xfrm>
            </p:grpSpPr>
            <p:sp>
              <p:nvSpPr>
                <p:cNvPr id="128" name="矩形 127"/>
                <p:cNvSpPr/>
                <p:nvPr/>
              </p:nvSpPr>
              <p:spPr>
                <a:xfrm>
                  <a:off x="3557747" y="167590"/>
                  <a:ext cx="388620" cy="388620"/>
                </a:xfrm>
                <a:prstGeom prst="rect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1800" kern="0" dirty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cxnSp>
              <p:nvCxnSpPr>
                <p:cNvPr id="129" name="直線單箭頭接點 128"/>
                <p:cNvCxnSpPr>
                  <a:stCxn id="128" idx="2"/>
                  <a:endCxn id="142" idx="0"/>
                </p:cNvCxnSpPr>
                <p:nvPr/>
              </p:nvCxnSpPr>
              <p:spPr>
                <a:xfrm>
                  <a:off x="3752057" y="556210"/>
                  <a:ext cx="0" cy="41765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chemeClr val="tx1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42" name="矩形 141"/>
                <p:cNvSpPr/>
                <p:nvPr/>
              </p:nvSpPr>
              <p:spPr>
                <a:xfrm>
                  <a:off x="3557747" y="973863"/>
                  <a:ext cx="388620" cy="388620"/>
                </a:xfrm>
                <a:prstGeom prst="rect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sz="1800" kern="0" dirty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</p:grpSp>
          <p:sp>
            <p:nvSpPr>
              <p:cNvPr id="158" name="文字方塊 48"/>
              <p:cNvSpPr txBox="1"/>
              <p:nvPr/>
            </p:nvSpPr>
            <p:spPr>
              <a:xfrm>
                <a:off x="3498692" y="129490"/>
                <a:ext cx="506730" cy="4648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rtlCol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defRPr/>
                </a:pPr>
                <a:r>
                  <a:rPr lang="en-US" altLang="zh-TW" sz="1600" kern="0" dirty="0">
                    <a:solidFill>
                      <a:srgbClr val="212121"/>
                    </a:solidFill>
                  </a:rPr>
                  <a:t>2:B</a:t>
                </a:r>
                <a:endParaRPr lang="zh-TW" altLang="en-US" sz="1600" kern="0" dirty="0">
                  <a:solidFill>
                    <a:srgbClr val="212121"/>
                  </a:solidFill>
                </a:endParaRPr>
              </a:p>
            </p:txBody>
          </p:sp>
          <p:sp>
            <p:nvSpPr>
              <p:cNvPr id="159" name="文字方塊 50"/>
              <p:cNvSpPr txBox="1"/>
              <p:nvPr/>
            </p:nvSpPr>
            <p:spPr>
              <a:xfrm>
                <a:off x="3500971" y="935763"/>
                <a:ext cx="506730" cy="4648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rtlCol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defRPr/>
                </a:pPr>
                <a:r>
                  <a:rPr lang="en-US" altLang="zh-TW" sz="1600" kern="0" dirty="0">
                    <a:solidFill>
                      <a:srgbClr val="212121"/>
                    </a:solidFill>
                  </a:rPr>
                  <a:t>1:A</a:t>
                </a:r>
                <a:endParaRPr lang="zh-TW" altLang="en-US" sz="1600" kern="0" dirty="0">
                  <a:solidFill>
                    <a:srgbClr val="212121"/>
                  </a:solidFill>
                </a:endParaRPr>
              </a:p>
            </p:txBody>
          </p:sp>
        </p:grpSp>
        <p:grpSp>
          <p:nvGrpSpPr>
            <p:cNvPr id="7" name="群組 6"/>
            <p:cNvGrpSpPr/>
            <p:nvPr/>
          </p:nvGrpSpPr>
          <p:grpSpPr>
            <a:xfrm>
              <a:off x="4332217" y="2133574"/>
              <a:ext cx="1377031" cy="1271093"/>
              <a:chOff x="4755992" y="167590"/>
              <a:chExt cx="1377031" cy="1271093"/>
            </a:xfrm>
          </p:grpSpPr>
          <p:sp>
            <p:nvSpPr>
              <p:cNvPr id="130" name="橢圓 129"/>
              <p:cNvSpPr/>
              <p:nvPr/>
            </p:nvSpPr>
            <p:spPr>
              <a:xfrm>
                <a:off x="4815047" y="1011963"/>
                <a:ext cx="388620" cy="388620"/>
              </a:xfrm>
              <a:prstGeom prst="ellips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tIns="21600" rIns="90000"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sz="1800" kern="0" dirty="0">
                  <a:solidFill>
                    <a:srgbClr val="FFFFFF"/>
                  </a:solidFill>
                  <a:latin typeface="Arial"/>
                  <a:ea typeface="新細明體" panose="02020500000000000000" pitchFamily="18" charset="-120"/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4815047" y="205690"/>
                <a:ext cx="388620" cy="388620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sz="1800" kern="0" dirty="0">
                  <a:solidFill>
                    <a:srgbClr val="212121"/>
                  </a:solidFill>
                  <a:latin typeface="Arial"/>
                  <a:ea typeface="新細明體" panose="02020500000000000000" pitchFamily="18" charset="-120"/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5683069" y="205690"/>
                <a:ext cx="388620" cy="388620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sz="1800" kern="0" dirty="0">
                  <a:solidFill>
                    <a:srgbClr val="212121"/>
                  </a:solidFill>
                  <a:latin typeface="Arial"/>
                  <a:ea typeface="新細明體" panose="02020500000000000000" pitchFamily="18" charset="-120"/>
                </a:endParaRPr>
              </a:p>
            </p:txBody>
          </p:sp>
          <p:cxnSp>
            <p:nvCxnSpPr>
              <p:cNvPr id="147" name="直線單箭頭接點 146"/>
              <p:cNvCxnSpPr>
                <a:stCxn id="146" idx="2"/>
                <a:endCxn id="153" idx="0"/>
              </p:cNvCxnSpPr>
              <p:nvPr/>
            </p:nvCxnSpPr>
            <p:spPr>
              <a:xfrm>
                <a:off x="5877379" y="594310"/>
                <a:ext cx="0" cy="417653"/>
              </a:xfrm>
              <a:prstGeom prst="straightConnector1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直線單箭頭接點 147"/>
              <p:cNvCxnSpPr>
                <a:stCxn id="130" idx="6"/>
                <a:endCxn id="153" idx="2"/>
              </p:cNvCxnSpPr>
              <p:nvPr/>
            </p:nvCxnSpPr>
            <p:spPr>
              <a:xfrm>
                <a:off x="5203667" y="1206273"/>
                <a:ext cx="479402" cy="0"/>
              </a:xfrm>
              <a:prstGeom prst="straightConnector1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直線單箭頭接點 148"/>
              <p:cNvCxnSpPr>
                <a:stCxn id="145" idx="3"/>
                <a:endCxn id="146" idx="1"/>
              </p:cNvCxnSpPr>
              <p:nvPr/>
            </p:nvCxnSpPr>
            <p:spPr>
              <a:xfrm>
                <a:off x="5203667" y="400000"/>
                <a:ext cx="479402" cy="0"/>
              </a:xfrm>
              <a:prstGeom prst="straightConnector1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3" name="橢圓 152"/>
              <p:cNvSpPr/>
              <p:nvPr/>
            </p:nvSpPr>
            <p:spPr>
              <a:xfrm>
                <a:off x="5683069" y="1011963"/>
                <a:ext cx="388620" cy="388620"/>
              </a:xfrm>
              <a:prstGeom prst="ellips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tIns="21600" rIns="90000"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sz="1800" kern="0" dirty="0">
                  <a:solidFill>
                    <a:srgbClr val="FFFFFF"/>
                  </a:solidFill>
                  <a:latin typeface="Arial"/>
                  <a:ea typeface="新細明體" panose="02020500000000000000" pitchFamily="18" charset="-120"/>
                </a:endParaRPr>
              </a:p>
            </p:txBody>
          </p:sp>
          <p:sp>
            <p:nvSpPr>
              <p:cNvPr id="156" name="文字方塊 73"/>
              <p:cNvSpPr txBox="1"/>
              <p:nvPr/>
            </p:nvSpPr>
            <p:spPr>
              <a:xfrm>
                <a:off x="4755992" y="167590"/>
                <a:ext cx="506730" cy="4648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rtlCol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defRPr/>
                </a:pPr>
                <a:r>
                  <a:rPr lang="en-US" altLang="zh-TW" sz="1600" kern="0" dirty="0">
                    <a:solidFill>
                      <a:srgbClr val="212121"/>
                    </a:solidFill>
                  </a:rPr>
                  <a:t>2:B</a:t>
                </a:r>
                <a:endParaRPr lang="zh-TW" altLang="en-US" sz="1600" kern="0" dirty="0">
                  <a:solidFill>
                    <a:srgbClr val="212121"/>
                  </a:solidFill>
                </a:endParaRPr>
              </a:p>
            </p:txBody>
          </p:sp>
          <p:sp>
            <p:nvSpPr>
              <p:cNvPr id="157" name="文字方塊 71"/>
              <p:cNvSpPr txBox="1"/>
              <p:nvPr/>
            </p:nvSpPr>
            <p:spPr>
              <a:xfrm>
                <a:off x="5624014" y="167590"/>
                <a:ext cx="506730" cy="4648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rtlCol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defRPr/>
                </a:pPr>
                <a:r>
                  <a:rPr lang="en-US" altLang="zh-TW" sz="1600" kern="0" dirty="0">
                    <a:solidFill>
                      <a:srgbClr val="212121"/>
                    </a:solidFill>
                  </a:rPr>
                  <a:t>4:B</a:t>
                </a:r>
                <a:endParaRPr lang="zh-TW" altLang="en-US" sz="1600" kern="0" dirty="0">
                  <a:solidFill>
                    <a:srgbClr val="212121"/>
                  </a:solidFill>
                </a:endParaRPr>
              </a:p>
            </p:txBody>
          </p:sp>
          <p:sp>
            <p:nvSpPr>
              <p:cNvPr id="160" name="文字方塊 76"/>
              <p:cNvSpPr txBox="1"/>
              <p:nvPr/>
            </p:nvSpPr>
            <p:spPr>
              <a:xfrm>
                <a:off x="4758271" y="973863"/>
                <a:ext cx="506730" cy="4648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rtlCol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defRPr/>
                </a:pPr>
                <a:r>
                  <a:rPr lang="en-US" altLang="zh-TW" sz="1600" kern="0" dirty="0">
                    <a:solidFill>
                      <a:srgbClr val="212121"/>
                    </a:solidFill>
                  </a:rPr>
                  <a:t>1:a</a:t>
                </a:r>
                <a:endParaRPr lang="zh-TW" altLang="en-US" sz="1600" kern="0" dirty="0">
                  <a:solidFill>
                    <a:srgbClr val="212121"/>
                  </a:solidFill>
                </a:endParaRPr>
              </a:p>
            </p:txBody>
          </p:sp>
          <p:sp>
            <p:nvSpPr>
              <p:cNvPr id="161" name="文字方塊 82"/>
              <p:cNvSpPr txBox="1"/>
              <p:nvPr/>
            </p:nvSpPr>
            <p:spPr>
              <a:xfrm>
                <a:off x="5626293" y="973863"/>
                <a:ext cx="506730" cy="4648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rtlCol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defRPr/>
                </a:pPr>
                <a:r>
                  <a:rPr lang="en-US" altLang="zh-TW" sz="1600" kern="0" dirty="0">
                    <a:solidFill>
                      <a:srgbClr val="212121"/>
                    </a:solidFill>
                  </a:rPr>
                  <a:t>3:b</a:t>
                </a:r>
                <a:endParaRPr lang="zh-TW" altLang="en-US" sz="1600" kern="0" dirty="0">
                  <a:solidFill>
                    <a:srgbClr val="212121"/>
                  </a:solidFill>
                </a:endParaRPr>
              </a:p>
            </p:txBody>
          </p:sp>
        </p:grpSp>
        <p:grpSp>
          <p:nvGrpSpPr>
            <p:cNvPr id="2" name="群組 1"/>
            <p:cNvGrpSpPr/>
            <p:nvPr/>
          </p:nvGrpSpPr>
          <p:grpSpPr>
            <a:xfrm>
              <a:off x="3570941" y="2756864"/>
              <a:ext cx="238399" cy="221083"/>
              <a:chOff x="5950325" y="2825282"/>
              <a:chExt cx="238399" cy="221083"/>
            </a:xfrm>
          </p:grpSpPr>
          <p:sp>
            <p:nvSpPr>
              <p:cNvPr id="162" name="手繪多邊形 161"/>
              <p:cNvSpPr/>
              <p:nvPr/>
            </p:nvSpPr>
            <p:spPr>
              <a:xfrm>
                <a:off x="5950500" y="2825282"/>
                <a:ext cx="238224" cy="110992"/>
              </a:xfrm>
              <a:custGeom>
                <a:avLst/>
                <a:gdLst>
                  <a:gd name="connsiteX0" fmla="*/ 0 w 419100"/>
                  <a:gd name="connsiteY0" fmla="*/ 0 h 195263"/>
                  <a:gd name="connsiteX1" fmla="*/ 419100 w 419100"/>
                  <a:gd name="connsiteY1" fmla="*/ 195263 h 195263"/>
                  <a:gd name="connsiteX2" fmla="*/ 102394 w 419100"/>
                  <a:gd name="connsiteY2" fmla="*/ 195263 h 195263"/>
                  <a:gd name="connsiteX3" fmla="*/ 0 w 419100"/>
                  <a:gd name="connsiteY3" fmla="*/ 0 h 195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9100" h="195263">
                    <a:moveTo>
                      <a:pt x="0" y="0"/>
                    </a:moveTo>
                    <a:lnTo>
                      <a:pt x="419100" y="195263"/>
                    </a:lnTo>
                    <a:lnTo>
                      <a:pt x="102394" y="19526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1212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kern="0">
                  <a:solidFill>
                    <a:srgbClr val="212121"/>
                  </a:solidFill>
                  <a:latin typeface="Arial"/>
                  <a:ea typeface="新細明體" panose="02020500000000000000" pitchFamily="18" charset="-120"/>
                </a:endParaRPr>
              </a:p>
            </p:txBody>
          </p:sp>
          <p:sp>
            <p:nvSpPr>
              <p:cNvPr id="163" name="手繪多邊形 162"/>
              <p:cNvSpPr/>
              <p:nvPr/>
            </p:nvSpPr>
            <p:spPr>
              <a:xfrm flipV="1">
                <a:off x="5950325" y="2936274"/>
                <a:ext cx="238224" cy="110091"/>
              </a:xfrm>
              <a:custGeom>
                <a:avLst/>
                <a:gdLst>
                  <a:gd name="connsiteX0" fmla="*/ 0 w 419100"/>
                  <a:gd name="connsiteY0" fmla="*/ 0 h 195263"/>
                  <a:gd name="connsiteX1" fmla="*/ 419100 w 419100"/>
                  <a:gd name="connsiteY1" fmla="*/ 195263 h 195263"/>
                  <a:gd name="connsiteX2" fmla="*/ 102394 w 419100"/>
                  <a:gd name="connsiteY2" fmla="*/ 195263 h 195263"/>
                  <a:gd name="connsiteX3" fmla="*/ 0 w 419100"/>
                  <a:gd name="connsiteY3" fmla="*/ 0 h 195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9100" h="195263">
                    <a:moveTo>
                      <a:pt x="0" y="0"/>
                    </a:moveTo>
                    <a:lnTo>
                      <a:pt x="419100" y="195263"/>
                    </a:lnTo>
                    <a:lnTo>
                      <a:pt x="102394" y="19526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1212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kern="0">
                  <a:solidFill>
                    <a:srgbClr val="212121"/>
                  </a:solidFill>
                  <a:latin typeface="Arial"/>
                  <a:ea typeface="新細明體" panose="02020500000000000000" pitchFamily="18" charset="-120"/>
                </a:endParaRPr>
              </a:p>
            </p:txBody>
          </p:sp>
        </p:grpSp>
        <p:sp>
          <p:nvSpPr>
            <p:cNvPr id="164" name="文字方塊 163"/>
            <p:cNvSpPr txBox="1"/>
            <p:nvPr/>
          </p:nvSpPr>
          <p:spPr>
            <a:xfrm>
              <a:off x="4211084" y="3584512"/>
              <a:ext cx="16192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pc="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規則右側</a:t>
              </a:r>
            </a:p>
          </p:txBody>
        </p:sp>
        <p:sp>
          <p:nvSpPr>
            <p:cNvPr id="165" name="圓角矩形 164"/>
            <p:cNvSpPr/>
            <p:nvPr/>
          </p:nvSpPr>
          <p:spPr>
            <a:xfrm>
              <a:off x="3966206" y="1870779"/>
              <a:ext cx="2109979" cy="2083065"/>
            </a:xfrm>
            <a:prstGeom prst="roundRect">
              <a:avLst>
                <a:gd name="adj" fmla="val 2854"/>
              </a:avLst>
            </a:prstGeom>
            <a:noFill/>
            <a:ln w="15875" cap="flat" cmpd="sng" algn="ctr">
              <a:solidFill>
                <a:schemeClr val="bg1">
                  <a:lumMod val="50000"/>
                  <a:alpha val="40000"/>
                </a:schemeClr>
              </a:solidFill>
              <a:prstDash val="sysDash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endParaRPr lang="zh-TW" altLang="en-US" kern="0">
                <a:solidFill>
                  <a:srgbClr val="212121"/>
                </a:solidFill>
                <a:latin typeface="Arial"/>
                <a:ea typeface="新細明體" panose="02020500000000000000" pitchFamily="18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7544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群組 139"/>
          <p:cNvGrpSpPr/>
          <p:nvPr/>
        </p:nvGrpSpPr>
        <p:grpSpPr>
          <a:xfrm>
            <a:off x="1087399" y="1733594"/>
            <a:ext cx="10071491" cy="3659605"/>
            <a:chOff x="1087395" y="1733590"/>
            <a:chExt cx="10071491" cy="3659605"/>
          </a:xfrm>
        </p:grpSpPr>
        <p:sp>
          <p:nvSpPr>
            <p:cNvPr id="59" name="圓角矩形 58"/>
            <p:cNvSpPr/>
            <p:nvPr/>
          </p:nvSpPr>
          <p:spPr>
            <a:xfrm>
              <a:off x="1087395" y="1733590"/>
              <a:ext cx="10071491" cy="3659605"/>
            </a:xfrm>
            <a:prstGeom prst="roundRect">
              <a:avLst>
                <a:gd name="adj" fmla="val 2854"/>
              </a:avLst>
            </a:prstGeom>
            <a:solidFill>
              <a:srgbClr val="EEEEEE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endParaRPr lang="zh-TW" altLang="en-US" kern="0">
                <a:solidFill>
                  <a:srgbClr val="212121"/>
                </a:solidFill>
                <a:latin typeface="Arial"/>
                <a:ea typeface="新細明體" panose="02020500000000000000" pitchFamily="18" charset="-120"/>
              </a:endParaRPr>
            </a:p>
          </p:txBody>
        </p:sp>
        <p:sp>
          <p:nvSpPr>
            <p:cNvPr id="60" name="文字方塊 59"/>
            <p:cNvSpPr txBox="1"/>
            <p:nvPr/>
          </p:nvSpPr>
          <p:spPr>
            <a:xfrm>
              <a:off x="1489661" y="4786281"/>
              <a:ext cx="25197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spc="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符號表</a:t>
              </a:r>
              <a:endParaRPr lang="zh-TW" altLang="en-US" spc="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6" name="圓角矩形 65"/>
            <p:cNvSpPr/>
            <p:nvPr/>
          </p:nvSpPr>
          <p:spPr>
            <a:xfrm>
              <a:off x="1267588" y="1870779"/>
              <a:ext cx="2963943" cy="3389349"/>
            </a:xfrm>
            <a:prstGeom prst="roundRect">
              <a:avLst>
                <a:gd name="adj" fmla="val 2854"/>
              </a:avLst>
            </a:prstGeom>
            <a:noFill/>
            <a:ln w="15875" cap="flat" cmpd="sng" algn="ctr">
              <a:solidFill>
                <a:schemeClr val="bg1">
                  <a:lumMod val="50000"/>
                  <a:alpha val="40000"/>
                </a:schemeClr>
              </a:solidFill>
              <a:prstDash val="sysDash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endParaRPr lang="zh-TW" altLang="en-US" kern="0">
                <a:solidFill>
                  <a:srgbClr val="212121"/>
                </a:solidFill>
                <a:latin typeface="Arial"/>
                <a:ea typeface="新細明體" panose="02020500000000000000" pitchFamily="18" charset="-120"/>
              </a:endParaRPr>
            </a:p>
          </p:txBody>
        </p:sp>
        <p:grpSp>
          <p:nvGrpSpPr>
            <p:cNvPr id="139" name="群組 138"/>
            <p:cNvGrpSpPr/>
            <p:nvPr/>
          </p:nvGrpSpPr>
          <p:grpSpPr>
            <a:xfrm>
              <a:off x="8045184" y="2243670"/>
              <a:ext cx="2561658" cy="2385215"/>
              <a:chOff x="9061479" y="1948489"/>
              <a:chExt cx="2561658" cy="2385215"/>
            </a:xfrm>
          </p:grpSpPr>
          <p:grpSp>
            <p:nvGrpSpPr>
              <p:cNvPr id="10" name="群組 9"/>
              <p:cNvGrpSpPr/>
              <p:nvPr/>
            </p:nvGrpSpPr>
            <p:grpSpPr>
              <a:xfrm>
                <a:off x="9061479" y="2728347"/>
                <a:ext cx="538678" cy="825500"/>
                <a:chOff x="2598420" y="2990850"/>
                <a:chExt cx="538678" cy="825500"/>
              </a:xfrm>
            </p:grpSpPr>
            <p:cxnSp>
              <p:nvCxnSpPr>
                <p:cNvPr id="8" name="直線接點 7"/>
                <p:cNvCxnSpPr/>
                <p:nvPr/>
              </p:nvCxnSpPr>
              <p:spPr>
                <a:xfrm>
                  <a:off x="2794000" y="2990850"/>
                  <a:ext cx="0" cy="82550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" name="等腰三角形 5"/>
                <p:cNvSpPr/>
                <p:nvPr/>
              </p:nvSpPr>
              <p:spPr>
                <a:xfrm rot="5400000">
                  <a:off x="2940410" y="3310531"/>
                  <a:ext cx="243317" cy="150059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2598420" y="3191709"/>
                  <a:ext cx="388620" cy="388620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C</a:t>
                  </a:r>
                  <a:endParaRPr lang="zh-TW" altLang="en-US" sz="1600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</p:grpSp>
          <p:grpSp>
            <p:nvGrpSpPr>
              <p:cNvPr id="15" name="群組 14"/>
              <p:cNvGrpSpPr/>
              <p:nvPr/>
            </p:nvGrpSpPr>
            <p:grpSpPr>
              <a:xfrm>
                <a:off x="9726509" y="3012515"/>
                <a:ext cx="238399" cy="221083"/>
                <a:chOff x="5913300" y="3318458"/>
                <a:chExt cx="238399" cy="221083"/>
              </a:xfrm>
            </p:grpSpPr>
            <p:sp>
              <p:nvSpPr>
                <p:cNvPr id="13" name="手繪多邊形 12"/>
                <p:cNvSpPr/>
                <p:nvPr/>
              </p:nvSpPr>
              <p:spPr>
                <a:xfrm>
                  <a:off x="5913475" y="3318458"/>
                  <a:ext cx="238224" cy="110992"/>
                </a:xfrm>
                <a:custGeom>
                  <a:avLst/>
                  <a:gdLst>
                    <a:gd name="connsiteX0" fmla="*/ 0 w 419100"/>
                    <a:gd name="connsiteY0" fmla="*/ 0 h 195263"/>
                    <a:gd name="connsiteX1" fmla="*/ 419100 w 419100"/>
                    <a:gd name="connsiteY1" fmla="*/ 195263 h 195263"/>
                    <a:gd name="connsiteX2" fmla="*/ 102394 w 419100"/>
                    <a:gd name="connsiteY2" fmla="*/ 195263 h 195263"/>
                    <a:gd name="connsiteX3" fmla="*/ 0 w 419100"/>
                    <a:gd name="connsiteY3" fmla="*/ 0 h 195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00" h="195263">
                      <a:moveTo>
                        <a:pt x="0" y="0"/>
                      </a:moveTo>
                      <a:lnTo>
                        <a:pt x="419100" y="195263"/>
                      </a:lnTo>
                      <a:lnTo>
                        <a:pt x="102394" y="1952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12121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kern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4" name="手繪多邊形 13"/>
                <p:cNvSpPr/>
                <p:nvPr/>
              </p:nvSpPr>
              <p:spPr>
                <a:xfrm flipV="1">
                  <a:off x="5913300" y="3429450"/>
                  <a:ext cx="238224" cy="110091"/>
                </a:xfrm>
                <a:custGeom>
                  <a:avLst/>
                  <a:gdLst>
                    <a:gd name="connsiteX0" fmla="*/ 0 w 419100"/>
                    <a:gd name="connsiteY0" fmla="*/ 0 h 195263"/>
                    <a:gd name="connsiteX1" fmla="*/ 419100 w 419100"/>
                    <a:gd name="connsiteY1" fmla="*/ 195263 h 195263"/>
                    <a:gd name="connsiteX2" fmla="*/ 102394 w 419100"/>
                    <a:gd name="connsiteY2" fmla="*/ 195263 h 195263"/>
                    <a:gd name="connsiteX3" fmla="*/ 0 w 419100"/>
                    <a:gd name="connsiteY3" fmla="*/ 0 h 195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00" h="195263">
                      <a:moveTo>
                        <a:pt x="0" y="0"/>
                      </a:moveTo>
                      <a:lnTo>
                        <a:pt x="419100" y="195263"/>
                      </a:lnTo>
                      <a:lnTo>
                        <a:pt x="102394" y="1952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12121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kern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</p:grpSp>
          <p:grpSp>
            <p:nvGrpSpPr>
              <p:cNvPr id="58" name="群組 57"/>
              <p:cNvGrpSpPr/>
              <p:nvPr/>
            </p:nvGrpSpPr>
            <p:grpSpPr>
              <a:xfrm>
                <a:off x="10154584" y="1948489"/>
                <a:ext cx="1468553" cy="2385215"/>
                <a:chOff x="4259580" y="2179795"/>
                <a:chExt cx="1468553" cy="2385215"/>
              </a:xfrm>
            </p:grpSpPr>
            <p:grpSp>
              <p:nvGrpSpPr>
                <p:cNvPr id="16" name="群組 15"/>
                <p:cNvGrpSpPr/>
                <p:nvPr/>
              </p:nvGrpSpPr>
              <p:grpSpPr>
                <a:xfrm>
                  <a:off x="4259580" y="2963285"/>
                  <a:ext cx="538678" cy="825500"/>
                  <a:chOff x="2598420" y="2990850"/>
                  <a:chExt cx="538678" cy="825500"/>
                </a:xfrm>
              </p:grpSpPr>
              <p:sp>
                <p:nvSpPr>
                  <p:cNvPr id="18" name="等腰三角形 17"/>
                  <p:cNvSpPr/>
                  <p:nvPr/>
                </p:nvSpPr>
                <p:spPr>
                  <a:xfrm rot="5400000">
                    <a:off x="2940410" y="3310531"/>
                    <a:ext cx="243317" cy="150059"/>
                  </a:xfrm>
                  <a:prstGeom prst="triangl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2598420" y="3191709"/>
                    <a:ext cx="388620" cy="388620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 w="19050"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  <p:cxnSp>
                <p:nvCxnSpPr>
                  <p:cNvPr id="17" name="直線接點 16"/>
                  <p:cNvCxnSpPr/>
                  <p:nvPr/>
                </p:nvCxnSpPr>
                <p:spPr>
                  <a:xfrm>
                    <a:off x="2794000" y="2990850"/>
                    <a:ext cx="0" cy="82550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" name="群組 19"/>
                <p:cNvGrpSpPr/>
                <p:nvPr/>
              </p:nvGrpSpPr>
              <p:grpSpPr>
                <a:xfrm rot="5400000">
                  <a:off x="5046043" y="3882921"/>
                  <a:ext cx="538678" cy="825500"/>
                  <a:chOff x="2598420" y="2990850"/>
                  <a:chExt cx="538678" cy="825500"/>
                </a:xfrm>
              </p:grpSpPr>
              <p:cxnSp>
                <p:nvCxnSpPr>
                  <p:cNvPr id="21" name="直線接點 20"/>
                  <p:cNvCxnSpPr/>
                  <p:nvPr/>
                </p:nvCxnSpPr>
                <p:spPr>
                  <a:xfrm>
                    <a:off x="2794000" y="2990850"/>
                    <a:ext cx="0" cy="82550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等腰三角形 21"/>
                  <p:cNvSpPr/>
                  <p:nvPr/>
                </p:nvSpPr>
                <p:spPr>
                  <a:xfrm rot="5400000">
                    <a:off x="2940410" y="3310531"/>
                    <a:ext cx="243317" cy="150059"/>
                  </a:xfrm>
                  <a:prstGeom prst="triangl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 rot="16200000">
                    <a:off x="2598420" y="3191709"/>
                    <a:ext cx="388620" cy="388620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rPr>
                      <a:t>C</a:t>
                    </a:r>
                    <a:endParaRPr lang="zh-TW" altLang="en-US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grpSp>
              <p:nvGrpSpPr>
                <p:cNvPr id="24" name="群組 23"/>
                <p:cNvGrpSpPr/>
                <p:nvPr/>
              </p:nvGrpSpPr>
              <p:grpSpPr>
                <a:xfrm rot="16200000">
                  <a:off x="5042633" y="2036384"/>
                  <a:ext cx="538678" cy="825500"/>
                  <a:chOff x="2598420" y="2990850"/>
                  <a:chExt cx="538678" cy="825500"/>
                </a:xfrm>
              </p:grpSpPr>
              <p:cxnSp>
                <p:nvCxnSpPr>
                  <p:cNvPr id="25" name="直線接點 24"/>
                  <p:cNvCxnSpPr/>
                  <p:nvPr/>
                </p:nvCxnSpPr>
                <p:spPr>
                  <a:xfrm>
                    <a:off x="2794000" y="2990850"/>
                    <a:ext cx="0" cy="82550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等腰三角形 25"/>
                  <p:cNvSpPr/>
                  <p:nvPr/>
                </p:nvSpPr>
                <p:spPr>
                  <a:xfrm rot="5400000">
                    <a:off x="2940410" y="3310531"/>
                    <a:ext cx="243317" cy="150059"/>
                  </a:xfrm>
                  <a:prstGeom prst="triangl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7" name="矩形 26"/>
                  <p:cNvSpPr/>
                  <p:nvPr/>
                </p:nvSpPr>
                <p:spPr>
                  <a:xfrm rot="5400000">
                    <a:off x="2598420" y="3191709"/>
                    <a:ext cx="388620" cy="388620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rPr>
                      <a:t>C</a:t>
                    </a:r>
                    <a:endParaRPr lang="zh-TW" altLang="en-US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grpSp>
              <p:nvGrpSpPr>
                <p:cNvPr id="48" name="群組 47"/>
                <p:cNvGrpSpPr/>
                <p:nvPr/>
              </p:nvGrpSpPr>
              <p:grpSpPr>
                <a:xfrm>
                  <a:off x="4442122" y="2512612"/>
                  <a:ext cx="461207" cy="461207"/>
                  <a:chOff x="4445297" y="2490387"/>
                  <a:chExt cx="461207" cy="461207"/>
                </a:xfrm>
              </p:grpSpPr>
              <p:cxnSp>
                <p:nvCxnSpPr>
                  <p:cNvPr id="33" name="直線接點 32"/>
                  <p:cNvCxnSpPr/>
                  <p:nvPr/>
                </p:nvCxnSpPr>
                <p:spPr>
                  <a:xfrm>
                    <a:off x="4445297" y="2945245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直線接點 46"/>
                  <p:cNvCxnSpPr/>
                  <p:nvPr/>
                </p:nvCxnSpPr>
                <p:spPr>
                  <a:xfrm rot="16200000">
                    <a:off x="4669512" y="2720991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線接點 53"/>
                <p:cNvCxnSpPr/>
                <p:nvPr/>
              </p:nvCxnSpPr>
              <p:spPr>
                <a:xfrm>
                  <a:off x="5728133" y="2512612"/>
                  <a:ext cx="0" cy="172377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5" name="群組 54"/>
                <p:cNvGrpSpPr/>
                <p:nvPr/>
              </p:nvGrpSpPr>
              <p:grpSpPr>
                <a:xfrm rot="16200000">
                  <a:off x="4447834" y="3775179"/>
                  <a:ext cx="461207" cy="461207"/>
                  <a:chOff x="4445297" y="2490387"/>
                  <a:chExt cx="461207" cy="461207"/>
                </a:xfrm>
              </p:grpSpPr>
              <p:cxnSp>
                <p:nvCxnSpPr>
                  <p:cNvPr id="56" name="直線接點 55"/>
                  <p:cNvCxnSpPr/>
                  <p:nvPr/>
                </p:nvCxnSpPr>
                <p:spPr>
                  <a:xfrm>
                    <a:off x="4445297" y="2945245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直線接點 56"/>
                  <p:cNvCxnSpPr/>
                  <p:nvPr/>
                </p:nvCxnSpPr>
                <p:spPr>
                  <a:xfrm rot="16200000">
                    <a:off x="4669512" y="2720991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61" name="文字方塊 60"/>
            <p:cNvSpPr txBox="1"/>
            <p:nvPr/>
          </p:nvSpPr>
          <p:spPr>
            <a:xfrm>
              <a:off x="6449218" y="4797985"/>
              <a:ext cx="2713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spc="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規則</a:t>
              </a:r>
              <a:endParaRPr lang="zh-TW" altLang="en-US" spc="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7" name="圓角矩形 66"/>
            <p:cNvSpPr/>
            <p:nvPr/>
          </p:nvSpPr>
          <p:spPr>
            <a:xfrm>
              <a:off x="4675595" y="1870779"/>
              <a:ext cx="6261042" cy="3389349"/>
            </a:xfrm>
            <a:prstGeom prst="roundRect">
              <a:avLst>
                <a:gd name="adj" fmla="val 2854"/>
              </a:avLst>
            </a:prstGeom>
            <a:noFill/>
            <a:ln w="15875" cap="flat" cmpd="sng" algn="ctr">
              <a:solidFill>
                <a:schemeClr val="bg1">
                  <a:lumMod val="50000"/>
                  <a:alpha val="40000"/>
                </a:schemeClr>
              </a:solidFill>
              <a:prstDash val="sysDash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endParaRPr lang="zh-TW" altLang="en-US" kern="0">
                <a:solidFill>
                  <a:srgbClr val="212121"/>
                </a:solidFill>
                <a:latin typeface="Arial"/>
                <a:ea typeface="新細明體" panose="02020500000000000000" pitchFamily="18" charset="-120"/>
              </a:endParaRPr>
            </a:p>
          </p:txBody>
        </p:sp>
        <p:grpSp>
          <p:nvGrpSpPr>
            <p:cNvPr id="72" name="群組 71"/>
            <p:cNvGrpSpPr/>
            <p:nvPr/>
          </p:nvGrpSpPr>
          <p:grpSpPr>
            <a:xfrm rot="5400000">
              <a:off x="2480226" y="2259843"/>
              <a:ext cx="538678" cy="825500"/>
              <a:chOff x="2861891" y="2990852"/>
              <a:chExt cx="538678" cy="825500"/>
            </a:xfrm>
          </p:grpSpPr>
          <p:cxnSp>
            <p:nvCxnSpPr>
              <p:cNvPr id="73" name="直線接點 72"/>
              <p:cNvCxnSpPr/>
              <p:nvPr/>
            </p:nvCxnSpPr>
            <p:spPr>
              <a:xfrm>
                <a:off x="3057471" y="2990852"/>
                <a:ext cx="0" cy="825500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等腰三角形 73"/>
              <p:cNvSpPr/>
              <p:nvPr/>
            </p:nvSpPr>
            <p:spPr>
              <a:xfrm rot="5400000">
                <a:off x="3203881" y="3310533"/>
                <a:ext cx="243317" cy="150059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5" name="矩形 74"/>
              <p:cNvSpPr/>
              <p:nvPr/>
            </p:nvSpPr>
            <p:spPr>
              <a:xfrm rot="16200000">
                <a:off x="2861891" y="3191711"/>
                <a:ext cx="388620" cy="38862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C</a:t>
                </a:r>
                <a:endParaRPr lang="zh-TW" altLang="en-US" sz="16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cxnSp>
          <p:nvCxnSpPr>
            <p:cNvPr id="77" name="直線接點 76"/>
            <p:cNvCxnSpPr/>
            <p:nvPr/>
          </p:nvCxnSpPr>
          <p:spPr>
            <a:xfrm rot="5400000">
              <a:off x="2767139" y="3038315"/>
              <a:ext cx="0" cy="82550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接點 80"/>
            <p:cNvCxnSpPr/>
            <p:nvPr/>
          </p:nvCxnSpPr>
          <p:spPr>
            <a:xfrm rot="5400000">
              <a:off x="2749558" y="3865053"/>
              <a:ext cx="0" cy="825500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9" name="群組 118"/>
            <p:cNvGrpSpPr/>
            <p:nvPr/>
          </p:nvGrpSpPr>
          <p:grpSpPr>
            <a:xfrm>
              <a:off x="5101145" y="3654771"/>
              <a:ext cx="2386753" cy="829132"/>
              <a:chOff x="6356508" y="3608276"/>
              <a:chExt cx="2386753" cy="829132"/>
            </a:xfrm>
          </p:grpSpPr>
          <p:grpSp>
            <p:nvGrpSpPr>
              <p:cNvPr id="89" name="群組 88"/>
              <p:cNvGrpSpPr/>
              <p:nvPr/>
            </p:nvGrpSpPr>
            <p:grpSpPr>
              <a:xfrm>
                <a:off x="6356508" y="3608276"/>
                <a:ext cx="538678" cy="825500"/>
                <a:chOff x="2598420" y="2990850"/>
                <a:chExt cx="538678" cy="825500"/>
              </a:xfrm>
            </p:grpSpPr>
            <p:cxnSp>
              <p:nvCxnSpPr>
                <p:cNvPr id="113" name="直線接點 112"/>
                <p:cNvCxnSpPr/>
                <p:nvPr/>
              </p:nvCxnSpPr>
              <p:spPr>
                <a:xfrm>
                  <a:off x="2794000" y="2990850"/>
                  <a:ext cx="0" cy="82550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4" name="等腰三角形 113"/>
                <p:cNvSpPr/>
                <p:nvPr/>
              </p:nvSpPr>
              <p:spPr>
                <a:xfrm rot="5400000">
                  <a:off x="2940410" y="3310531"/>
                  <a:ext cx="243317" cy="150059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15" name="矩形 114"/>
                <p:cNvSpPr/>
                <p:nvPr/>
              </p:nvSpPr>
              <p:spPr>
                <a:xfrm>
                  <a:off x="2598420" y="3191709"/>
                  <a:ext cx="388620" cy="388620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C</a:t>
                  </a:r>
                  <a:endParaRPr lang="zh-TW" altLang="en-US" sz="1600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</p:grpSp>
          <p:grpSp>
            <p:nvGrpSpPr>
              <p:cNvPr id="90" name="群組 89"/>
              <p:cNvGrpSpPr/>
              <p:nvPr/>
            </p:nvGrpSpPr>
            <p:grpSpPr>
              <a:xfrm>
                <a:off x="7053288" y="3892444"/>
                <a:ext cx="238399" cy="221083"/>
                <a:chOff x="5976800" y="3318458"/>
                <a:chExt cx="238399" cy="221083"/>
              </a:xfrm>
            </p:grpSpPr>
            <p:sp>
              <p:nvSpPr>
                <p:cNvPr id="111" name="手繪多邊形 110"/>
                <p:cNvSpPr/>
                <p:nvPr/>
              </p:nvSpPr>
              <p:spPr>
                <a:xfrm>
                  <a:off x="5976975" y="3318458"/>
                  <a:ext cx="238224" cy="110992"/>
                </a:xfrm>
                <a:custGeom>
                  <a:avLst/>
                  <a:gdLst>
                    <a:gd name="connsiteX0" fmla="*/ 0 w 419100"/>
                    <a:gd name="connsiteY0" fmla="*/ 0 h 195263"/>
                    <a:gd name="connsiteX1" fmla="*/ 419100 w 419100"/>
                    <a:gd name="connsiteY1" fmla="*/ 195263 h 195263"/>
                    <a:gd name="connsiteX2" fmla="*/ 102394 w 419100"/>
                    <a:gd name="connsiteY2" fmla="*/ 195263 h 195263"/>
                    <a:gd name="connsiteX3" fmla="*/ 0 w 419100"/>
                    <a:gd name="connsiteY3" fmla="*/ 0 h 195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00" h="195263">
                      <a:moveTo>
                        <a:pt x="0" y="0"/>
                      </a:moveTo>
                      <a:lnTo>
                        <a:pt x="419100" y="195263"/>
                      </a:lnTo>
                      <a:lnTo>
                        <a:pt x="102394" y="1952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12121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kern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12" name="手繪多邊形 111"/>
                <p:cNvSpPr/>
                <p:nvPr/>
              </p:nvSpPr>
              <p:spPr>
                <a:xfrm flipV="1">
                  <a:off x="5976800" y="3429450"/>
                  <a:ext cx="238224" cy="110091"/>
                </a:xfrm>
                <a:custGeom>
                  <a:avLst/>
                  <a:gdLst>
                    <a:gd name="connsiteX0" fmla="*/ 0 w 419100"/>
                    <a:gd name="connsiteY0" fmla="*/ 0 h 195263"/>
                    <a:gd name="connsiteX1" fmla="*/ 419100 w 419100"/>
                    <a:gd name="connsiteY1" fmla="*/ 195263 h 195263"/>
                    <a:gd name="connsiteX2" fmla="*/ 102394 w 419100"/>
                    <a:gd name="connsiteY2" fmla="*/ 195263 h 195263"/>
                    <a:gd name="connsiteX3" fmla="*/ 0 w 419100"/>
                    <a:gd name="connsiteY3" fmla="*/ 0 h 195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00" h="195263">
                      <a:moveTo>
                        <a:pt x="0" y="0"/>
                      </a:moveTo>
                      <a:lnTo>
                        <a:pt x="419100" y="195263"/>
                      </a:lnTo>
                      <a:lnTo>
                        <a:pt x="102394" y="1952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12121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kern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</p:grpSp>
          <p:grpSp>
            <p:nvGrpSpPr>
              <p:cNvPr id="118" name="群組 117"/>
              <p:cNvGrpSpPr/>
              <p:nvPr/>
            </p:nvGrpSpPr>
            <p:grpSpPr>
              <a:xfrm>
                <a:off x="7497238" y="3609743"/>
                <a:ext cx="1246023" cy="827665"/>
                <a:chOff x="7716313" y="3609743"/>
                <a:chExt cx="1246023" cy="827665"/>
              </a:xfrm>
            </p:grpSpPr>
            <p:grpSp>
              <p:nvGrpSpPr>
                <p:cNvPr id="92" name="群組 91"/>
                <p:cNvGrpSpPr/>
                <p:nvPr/>
              </p:nvGrpSpPr>
              <p:grpSpPr>
                <a:xfrm>
                  <a:off x="7716313" y="3611908"/>
                  <a:ext cx="538678" cy="825500"/>
                  <a:chOff x="2598420" y="2990850"/>
                  <a:chExt cx="538678" cy="825500"/>
                </a:xfrm>
              </p:grpSpPr>
              <p:sp>
                <p:nvSpPr>
                  <p:cNvPr id="109" name="等腰三角形 108"/>
                  <p:cNvSpPr/>
                  <p:nvPr/>
                </p:nvSpPr>
                <p:spPr>
                  <a:xfrm rot="5400000">
                    <a:off x="2940410" y="3310531"/>
                    <a:ext cx="243317" cy="150059"/>
                  </a:xfrm>
                  <a:prstGeom prst="triangl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10" name="矩形 109"/>
                  <p:cNvSpPr/>
                  <p:nvPr/>
                </p:nvSpPr>
                <p:spPr>
                  <a:xfrm>
                    <a:off x="2598420" y="3191709"/>
                    <a:ext cx="388620" cy="388620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 w="19050"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  <p:cxnSp>
                <p:nvCxnSpPr>
                  <p:cNvPr id="108" name="直線接點 107"/>
                  <p:cNvCxnSpPr/>
                  <p:nvPr/>
                </p:nvCxnSpPr>
                <p:spPr>
                  <a:xfrm>
                    <a:off x="2794000" y="2990850"/>
                    <a:ext cx="0" cy="82550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94" name="群組 93"/>
                <p:cNvGrpSpPr/>
                <p:nvPr/>
              </p:nvGrpSpPr>
              <p:grpSpPr>
                <a:xfrm>
                  <a:off x="8423658" y="3609743"/>
                  <a:ext cx="538678" cy="825500"/>
                  <a:chOff x="2598420" y="2990850"/>
                  <a:chExt cx="538678" cy="825500"/>
                </a:xfrm>
              </p:grpSpPr>
              <p:cxnSp>
                <p:nvCxnSpPr>
                  <p:cNvPr id="102" name="直線接點 101"/>
                  <p:cNvCxnSpPr/>
                  <p:nvPr/>
                </p:nvCxnSpPr>
                <p:spPr>
                  <a:xfrm>
                    <a:off x="2794000" y="2990850"/>
                    <a:ext cx="0" cy="82550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3" name="等腰三角形 102"/>
                  <p:cNvSpPr/>
                  <p:nvPr/>
                </p:nvSpPr>
                <p:spPr>
                  <a:xfrm rot="5400000">
                    <a:off x="2940410" y="3310531"/>
                    <a:ext cx="243317" cy="150059"/>
                  </a:xfrm>
                  <a:prstGeom prst="triangl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2598420" y="3191709"/>
                    <a:ext cx="388620" cy="388620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rPr>
                      <a:t>C</a:t>
                    </a:r>
                    <a:endParaRPr lang="zh-TW" altLang="en-US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cxnSp>
              <p:nvCxnSpPr>
                <p:cNvPr id="100" name="直線接點 99"/>
                <p:cNvCxnSpPr/>
                <p:nvPr/>
              </p:nvCxnSpPr>
              <p:spPr>
                <a:xfrm>
                  <a:off x="7898855" y="3616093"/>
                  <a:ext cx="728638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線接點 98"/>
                <p:cNvCxnSpPr/>
                <p:nvPr/>
              </p:nvCxnSpPr>
              <p:spPr>
                <a:xfrm flipH="1">
                  <a:off x="7904569" y="4430191"/>
                  <a:ext cx="72292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0" name="群組 119"/>
            <p:cNvGrpSpPr/>
            <p:nvPr/>
          </p:nvGrpSpPr>
          <p:grpSpPr>
            <a:xfrm>
              <a:off x="5101145" y="2388714"/>
              <a:ext cx="1679408" cy="829132"/>
              <a:chOff x="6356508" y="3608276"/>
              <a:chExt cx="1679408" cy="829132"/>
            </a:xfrm>
          </p:grpSpPr>
          <p:grpSp>
            <p:nvGrpSpPr>
              <p:cNvPr id="121" name="群組 120"/>
              <p:cNvGrpSpPr/>
              <p:nvPr/>
            </p:nvGrpSpPr>
            <p:grpSpPr>
              <a:xfrm>
                <a:off x="6356508" y="3608276"/>
                <a:ext cx="538678" cy="825500"/>
                <a:chOff x="2598420" y="2990850"/>
                <a:chExt cx="538678" cy="825500"/>
              </a:xfrm>
            </p:grpSpPr>
            <p:cxnSp>
              <p:nvCxnSpPr>
                <p:cNvPr id="136" name="直線接點 135"/>
                <p:cNvCxnSpPr/>
                <p:nvPr/>
              </p:nvCxnSpPr>
              <p:spPr>
                <a:xfrm>
                  <a:off x="2794000" y="2990850"/>
                  <a:ext cx="0" cy="82550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7" name="等腰三角形 136"/>
                <p:cNvSpPr/>
                <p:nvPr/>
              </p:nvSpPr>
              <p:spPr>
                <a:xfrm rot="5400000">
                  <a:off x="2940410" y="3310531"/>
                  <a:ext cx="243317" cy="150059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8" name="矩形 137"/>
                <p:cNvSpPr/>
                <p:nvPr/>
              </p:nvSpPr>
              <p:spPr>
                <a:xfrm>
                  <a:off x="2598420" y="3191709"/>
                  <a:ext cx="388620" cy="388620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C</a:t>
                  </a:r>
                  <a:endParaRPr lang="zh-TW" altLang="en-US" sz="1600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</p:grpSp>
          <p:grpSp>
            <p:nvGrpSpPr>
              <p:cNvPr id="122" name="群組 121"/>
              <p:cNvGrpSpPr/>
              <p:nvPr/>
            </p:nvGrpSpPr>
            <p:grpSpPr>
              <a:xfrm>
                <a:off x="7053288" y="3892444"/>
                <a:ext cx="238399" cy="221083"/>
                <a:chOff x="5976800" y="3318458"/>
                <a:chExt cx="238399" cy="221083"/>
              </a:xfrm>
            </p:grpSpPr>
            <p:sp>
              <p:nvSpPr>
                <p:cNvPr id="134" name="手繪多邊形 133"/>
                <p:cNvSpPr/>
                <p:nvPr/>
              </p:nvSpPr>
              <p:spPr>
                <a:xfrm>
                  <a:off x="5976975" y="3318458"/>
                  <a:ext cx="238224" cy="110992"/>
                </a:xfrm>
                <a:custGeom>
                  <a:avLst/>
                  <a:gdLst>
                    <a:gd name="connsiteX0" fmla="*/ 0 w 419100"/>
                    <a:gd name="connsiteY0" fmla="*/ 0 h 195263"/>
                    <a:gd name="connsiteX1" fmla="*/ 419100 w 419100"/>
                    <a:gd name="connsiteY1" fmla="*/ 195263 h 195263"/>
                    <a:gd name="connsiteX2" fmla="*/ 102394 w 419100"/>
                    <a:gd name="connsiteY2" fmla="*/ 195263 h 195263"/>
                    <a:gd name="connsiteX3" fmla="*/ 0 w 419100"/>
                    <a:gd name="connsiteY3" fmla="*/ 0 h 195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00" h="195263">
                      <a:moveTo>
                        <a:pt x="0" y="0"/>
                      </a:moveTo>
                      <a:lnTo>
                        <a:pt x="419100" y="195263"/>
                      </a:lnTo>
                      <a:lnTo>
                        <a:pt x="102394" y="1952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12121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kern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35" name="手繪多邊形 134"/>
                <p:cNvSpPr/>
                <p:nvPr/>
              </p:nvSpPr>
              <p:spPr>
                <a:xfrm flipV="1">
                  <a:off x="5976800" y="3429450"/>
                  <a:ext cx="238224" cy="110091"/>
                </a:xfrm>
                <a:custGeom>
                  <a:avLst/>
                  <a:gdLst>
                    <a:gd name="connsiteX0" fmla="*/ 0 w 419100"/>
                    <a:gd name="connsiteY0" fmla="*/ 0 h 195263"/>
                    <a:gd name="connsiteX1" fmla="*/ 419100 w 419100"/>
                    <a:gd name="connsiteY1" fmla="*/ 195263 h 195263"/>
                    <a:gd name="connsiteX2" fmla="*/ 102394 w 419100"/>
                    <a:gd name="connsiteY2" fmla="*/ 195263 h 195263"/>
                    <a:gd name="connsiteX3" fmla="*/ 0 w 419100"/>
                    <a:gd name="connsiteY3" fmla="*/ 0 h 195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00" h="195263">
                      <a:moveTo>
                        <a:pt x="0" y="0"/>
                      </a:moveTo>
                      <a:lnTo>
                        <a:pt x="419100" y="195263"/>
                      </a:lnTo>
                      <a:lnTo>
                        <a:pt x="102394" y="1952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12121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kern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</p:grpSp>
          <p:grpSp>
            <p:nvGrpSpPr>
              <p:cNvPr id="124" name="群組 123"/>
              <p:cNvGrpSpPr/>
              <p:nvPr/>
            </p:nvGrpSpPr>
            <p:grpSpPr>
              <a:xfrm>
                <a:off x="7497238" y="3611908"/>
                <a:ext cx="538678" cy="825500"/>
                <a:chOff x="2598420" y="2990850"/>
                <a:chExt cx="538678" cy="825500"/>
              </a:xfrm>
            </p:grpSpPr>
            <p:sp>
              <p:nvSpPr>
                <p:cNvPr id="132" name="等腰三角形 131"/>
                <p:cNvSpPr/>
                <p:nvPr/>
              </p:nvSpPr>
              <p:spPr>
                <a:xfrm rot="5400000">
                  <a:off x="2940410" y="3310531"/>
                  <a:ext cx="243317" cy="150059"/>
                </a:xfrm>
                <a:prstGeom prst="triangl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3" name="矩形 132"/>
                <p:cNvSpPr/>
                <p:nvPr/>
              </p:nvSpPr>
              <p:spPr>
                <a:xfrm>
                  <a:off x="2598420" y="3191709"/>
                  <a:ext cx="388620" cy="38862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 sz="1600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cxnSp>
              <p:nvCxnSpPr>
                <p:cNvPr id="131" name="直線接點 130"/>
                <p:cNvCxnSpPr/>
                <p:nvPr/>
              </p:nvCxnSpPr>
              <p:spPr>
                <a:xfrm>
                  <a:off x="2794000" y="2990850"/>
                  <a:ext cx="0" cy="82550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842486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群組 70"/>
          <p:cNvGrpSpPr/>
          <p:nvPr/>
        </p:nvGrpSpPr>
        <p:grpSpPr>
          <a:xfrm>
            <a:off x="2381254" y="1687099"/>
            <a:ext cx="8086725" cy="3659605"/>
            <a:chOff x="2381250" y="1687095"/>
            <a:chExt cx="8086725" cy="3659605"/>
          </a:xfrm>
        </p:grpSpPr>
        <p:sp>
          <p:nvSpPr>
            <p:cNvPr id="59" name="圓角矩形 58"/>
            <p:cNvSpPr/>
            <p:nvPr/>
          </p:nvSpPr>
          <p:spPr>
            <a:xfrm>
              <a:off x="2381250" y="1687095"/>
              <a:ext cx="8086725" cy="3659605"/>
            </a:xfrm>
            <a:prstGeom prst="roundRect">
              <a:avLst>
                <a:gd name="adj" fmla="val 2854"/>
              </a:avLst>
            </a:prstGeom>
            <a:solidFill>
              <a:srgbClr val="EEEEEE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chemeClr val="lt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>
                <a:defRPr/>
              </a:pPr>
              <a:endParaRPr lang="zh-TW" altLang="en-US" kern="0">
                <a:solidFill>
                  <a:srgbClr val="212121"/>
                </a:solidFill>
                <a:latin typeface="Arial"/>
                <a:ea typeface="新細明體" panose="02020500000000000000" pitchFamily="18" charset="-120"/>
              </a:endParaRPr>
            </a:p>
          </p:txBody>
        </p:sp>
        <p:grpSp>
          <p:nvGrpSpPr>
            <p:cNvPr id="64" name="群組 63"/>
            <p:cNvGrpSpPr/>
            <p:nvPr/>
          </p:nvGrpSpPr>
          <p:grpSpPr>
            <a:xfrm>
              <a:off x="5663608" y="2950411"/>
              <a:ext cx="111927" cy="362571"/>
              <a:chOff x="2608198" y="3256575"/>
              <a:chExt cx="111927" cy="362571"/>
            </a:xfrm>
          </p:grpSpPr>
          <p:sp>
            <p:nvSpPr>
              <p:cNvPr id="62" name="矩形 61"/>
              <p:cNvSpPr/>
              <p:nvPr/>
            </p:nvSpPr>
            <p:spPr>
              <a:xfrm>
                <a:off x="2608198" y="3256575"/>
                <a:ext cx="111927" cy="11192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2608198" y="3507219"/>
                <a:ext cx="111927" cy="11192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69" name="群組 68"/>
            <p:cNvGrpSpPr/>
            <p:nvPr/>
          </p:nvGrpSpPr>
          <p:grpSpPr>
            <a:xfrm>
              <a:off x="2522951" y="1824284"/>
              <a:ext cx="2963943" cy="3400105"/>
              <a:chOff x="2522951" y="1824284"/>
              <a:chExt cx="2963943" cy="3400105"/>
            </a:xfrm>
          </p:grpSpPr>
          <p:sp>
            <p:nvSpPr>
              <p:cNvPr id="3" name="橢圓 2"/>
              <p:cNvSpPr/>
              <p:nvPr/>
            </p:nvSpPr>
            <p:spPr>
              <a:xfrm>
                <a:off x="3810611" y="2968530"/>
                <a:ext cx="388620" cy="388620"/>
              </a:xfrm>
              <a:prstGeom prst="ellipse">
                <a:avLst/>
              </a:prstGeom>
              <a:solidFill>
                <a:srgbClr val="FFFFFF"/>
              </a:solidFill>
              <a:ln w="1905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tIns="21600" rIns="90000"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r>
                  <a:rPr lang="en-US" altLang="zh-TW" sz="1600" kern="0" dirty="0">
                    <a:solidFill>
                      <a:srgbClr val="21212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e</a:t>
                </a:r>
                <a:endParaRPr lang="zh-TW" altLang="en-US" sz="1600" kern="0" dirty="0">
                  <a:solidFill>
                    <a:srgbClr val="21212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60" name="文字方塊 59"/>
              <p:cNvSpPr txBox="1"/>
              <p:nvPr/>
            </p:nvSpPr>
            <p:spPr>
              <a:xfrm>
                <a:off x="2745025" y="4485725"/>
                <a:ext cx="2519793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任務語法中的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/>
                </a:r>
                <a:b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</a:br>
                <a:r>
                  <a:rPr lang="zh-TW" altLang="en-US" sz="2400" spc="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符號</a:t>
                </a:r>
                <a:endParaRPr lang="zh-TW" altLang="en-US" spc="2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66" name="圓角矩形 65"/>
              <p:cNvSpPr/>
              <p:nvPr/>
            </p:nvSpPr>
            <p:spPr>
              <a:xfrm>
                <a:off x="2522951" y="1824284"/>
                <a:ext cx="2963943" cy="3389349"/>
              </a:xfrm>
              <a:prstGeom prst="roundRect">
                <a:avLst>
                  <a:gd name="adj" fmla="val 2854"/>
                </a:avLst>
              </a:prstGeom>
              <a:noFill/>
              <a:ln w="15875" cap="flat" cmpd="sng" algn="ctr">
                <a:solidFill>
                  <a:schemeClr val="bg1">
                    <a:lumMod val="50000"/>
                    <a:alpha val="40000"/>
                  </a:schemeClr>
                </a:solidFill>
                <a:prstDash val="sysDash"/>
              </a:ln>
              <a:effectLst/>
            </p:spPr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kern="0">
                  <a:solidFill>
                    <a:srgbClr val="212121"/>
                  </a:solidFill>
                  <a:latin typeface="Arial"/>
                  <a:ea typeface="新細明體" panose="02020500000000000000" pitchFamily="18" charset="-120"/>
                </a:endParaRPr>
              </a:p>
            </p:txBody>
          </p:sp>
        </p:grpSp>
        <p:grpSp>
          <p:nvGrpSpPr>
            <p:cNvPr id="68" name="群組 67"/>
            <p:cNvGrpSpPr/>
            <p:nvPr/>
          </p:nvGrpSpPr>
          <p:grpSpPr>
            <a:xfrm>
              <a:off x="5930958" y="1824284"/>
              <a:ext cx="4384617" cy="3401318"/>
              <a:chOff x="5930958" y="1824284"/>
              <a:chExt cx="4384617" cy="3401318"/>
            </a:xfrm>
          </p:grpSpPr>
          <p:grpSp>
            <p:nvGrpSpPr>
              <p:cNvPr id="10" name="群組 9"/>
              <p:cNvGrpSpPr/>
              <p:nvPr/>
            </p:nvGrpSpPr>
            <p:grpSpPr>
              <a:xfrm>
                <a:off x="6400459" y="2749550"/>
                <a:ext cx="538678" cy="825500"/>
                <a:chOff x="2598420" y="2990850"/>
                <a:chExt cx="538678" cy="825500"/>
              </a:xfrm>
            </p:grpSpPr>
            <p:cxnSp>
              <p:nvCxnSpPr>
                <p:cNvPr id="8" name="直線接點 7"/>
                <p:cNvCxnSpPr/>
                <p:nvPr/>
              </p:nvCxnSpPr>
              <p:spPr>
                <a:xfrm>
                  <a:off x="2794000" y="2990850"/>
                  <a:ext cx="0" cy="82550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" name="等腰三角形 5"/>
                <p:cNvSpPr/>
                <p:nvPr/>
              </p:nvSpPr>
              <p:spPr>
                <a:xfrm rot="5400000">
                  <a:off x="2940410" y="3310531"/>
                  <a:ext cx="243317" cy="150059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2598420" y="3191709"/>
                  <a:ext cx="388620" cy="388620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C</a:t>
                  </a:r>
                  <a:endParaRPr lang="zh-TW" altLang="en-US" sz="1600" dirty="0">
                    <a:solidFill>
                      <a:schemeClr val="tx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</p:grpSp>
          <p:grpSp>
            <p:nvGrpSpPr>
              <p:cNvPr id="15" name="群組 14"/>
              <p:cNvGrpSpPr/>
              <p:nvPr/>
            </p:nvGrpSpPr>
            <p:grpSpPr>
              <a:xfrm>
                <a:off x="7192489" y="3033718"/>
                <a:ext cx="238399" cy="221083"/>
                <a:chOff x="5976800" y="3318458"/>
                <a:chExt cx="238399" cy="221083"/>
              </a:xfrm>
            </p:grpSpPr>
            <p:sp>
              <p:nvSpPr>
                <p:cNvPr id="13" name="手繪多邊形 12"/>
                <p:cNvSpPr/>
                <p:nvPr/>
              </p:nvSpPr>
              <p:spPr>
                <a:xfrm>
                  <a:off x="5976975" y="3318458"/>
                  <a:ext cx="238224" cy="110992"/>
                </a:xfrm>
                <a:custGeom>
                  <a:avLst/>
                  <a:gdLst>
                    <a:gd name="connsiteX0" fmla="*/ 0 w 419100"/>
                    <a:gd name="connsiteY0" fmla="*/ 0 h 195263"/>
                    <a:gd name="connsiteX1" fmla="*/ 419100 w 419100"/>
                    <a:gd name="connsiteY1" fmla="*/ 195263 h 195263"/>
                    <a:gd name="connsiteX2" fmla="*/ 102394 w 419100"/>
                    <a:gd name="connsiteY2" fmla="*/ 195263 h 195263"/>
                    <a:gd name="connsiteX3" fmla="*/ 0 w 419100"/>
                    <a:gd name="connsiteY3" fmla="*/ 0 h 195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00" h="195263">
                      <a:moveTo>
                        <a:pt x="0" y="0"/>
                      </a:moveTo>
                      <a:lnTo>
                        <a:pt x="419100" y="195263"/>
                      </a:lnTo>
                      <a:lnTo>
                        <a:pt x="102394" y="1952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12121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kern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  <p:sp>
              <p:nvSpPr>
                <p:cNvPr id="14" name="手繪多邊形 13"/>
                <p:cNvSpPr/>
                <p:nvPr/>
              </p:nvSpPr>
              <p:spPr>
                <a:xfrm flipV="1">
                  <a:off x="5976800" y="3429450"/>
                  <a:ext cx="238224" cy="110091"/>
                </a:xfrm>
                <a:custGeom>
                  <a:avLst/>
                  <a:gdLst>
                    <a:gd name="connsiteX0" fmla="*/ 0 w 419100"/>
                    <a:gd name="connsiteY0" fmla="*/ 0 h 195263"/>
                    <a:gd name="connsiteX1" fmla="*/ 419100 w 419100"/>
                    <a:gd name="connsiteY1" fmla="*/ 195263 h 195263"/>
                    <a:gd name="connsiteX2" fmla="*/ 102394 w 419100"/>
                    <a:gd name="connsiteY2" fmla="*/ 195263 h 195263"/>
                    <a:gd name="connsiteX3" fmla="*/ 0 w 419100"/>
                    <a:gd name="connsiteY3" fmla="*/ 0 h 195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00" h="195263">
                      <a:moveTo>
                        <a:pt x="0" y="0"/>
                      </a:moveTo>
                      <a:lnTo>
                        <a:pt x="419100" y="195263"/>
                      </a:lnTo>
                      <a:lnTo>
                        <a:pt x="102394" y="1952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12121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defRPr sz="1400" b="0" i="0" u="none" strike="noStrike" cap="none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lvl9pPr>
                </a:lstStyle>
                <a:p>
                  <a:pPr algn="ctr">
                    <a:defRPr/>
                  </a:pPr>
                  <a:endParaRPr lang="zh-TW" altLang="en-US" kern="0">
                    <a:solidFill>
                      <a:srgbClr val="212121"/>
                    </a:solidFill>
                    <a:latin typeface="Arial"/>
                    <a:ea typeface="新細明體" panose="02020500000000000000" pitchFamily="18" charset="-120"/>
                  </a:endParaRPr>
                </a:p>
              </p:txBody>
            </p:sp>
          </p:grpSp>
          <p:grpSp>
            <p:nvGrpSpPr>
              <p:cNvPr id="58" name="群組 57"/>
              <p:cNvGrpSpPr/>
              <p:nvPr/>
            </p:nvGrpSpPr>
            <p:grpSpPr>
              <a:xfrm>
                <a:off x="7760264" y="1969692"/>
                <a:ext cx="2255715" cy="2385215"/>
                <a:chOff x="4259580" y="2179795"/>
                <a:chExt cx="2255715" cy="2385215"/>
              </a:xfrm>
            </p:grpSpPr>
            <p:grpSp>
              <p:nvGrpSpPr>
                <p:cNvPr id="16" name="群組 15"/>
                <p:cNvGrpSpPr/>
                <p:nvPr/>
              </p:nvGrpSpPr>
              <p:grpSpPr>
                <a:xfrm>
                  <a:off x="4259580" y="2963285"/>
                  <a:ext cx="538678" cy="825500"/>
                  <a:chOff x="2598420" y="2990850"/>
                  <a:chExt cx="538678" cy="825500"/>
                </a:xfrm>
              </p:grpSpPr>
              <p:sp>
                <p:nvSpPr>
                  <p:cNvPr id="18" name="等腰三角形 17"/>
                  <p:cNvSpPr/>
                  <p:nvPr/>
                </p:nvSpPr>
                <p:spPr>
                  <a:xfrm rot="5400000">
                    <a:off x="2940410" y="3310531"/>
                    <a:ext cx="243317" cy="150059"/>
                  </a:xfrm>
                  <a:prstGeom prst="triangl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19" name="矩形 18"/>
                  <p:cNvSpPr/>
                  <p:nvPr/>
                </p:nvSpPr>
                <p:spPr>
                  <a:xfrm>
                    <a:off x="2598420" y="3191709"/>
                    <a:ext cx="388620" cy="388620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 w="19050"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  <p:cxnSp>
                <p:nvCxnSpPr>
                  <p:cNvPr id="17" name="直線接點 16"/>
                  <p:cNvCxnSpPr/>
                  <p:nvPr/>
                </p:nvCxnSpPr>
                <p:spPr>
                  <a:xfrm>
                    <a:off x="2794000" y="2990850"/>
                    <a:ext cx="0" cy="82550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" name="群組 19"/>
                <p:cNvGrpSpPr/>
                <p:nvPr/>
              </p:nvGrpSpPr>
              <p:grpSpPr>
                <a:xfrm rot="5400000">
                  <a:off x="5046043" y="3882921"/>
                  <a:ext cx="538678" cy="825500"/>
                  <a:chOff x="2598420" y="2990850"/>
                  <a:chExt cx="538678" cy="825500"/>
                </a:xfrm>
              </p:grpSpPr>
              <p:cxnSp>
                <p:nvCxnSpPr>
                  <p:cNvPr id="21" name="直線接點 20"/>
                  <p:cNvCxnSpPr/>
                  <p:nvPr/>
                </p:nvCxnSpPr>
                <p:spPr>
                  <a:xfrm>
                    <a:off x="2794000" y="2990850"/>
                    <a:ext cx="0" cy="82550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等腰三角形 21"/>
                  <p:cNvSpPr/>
                  <p:nvPr/>
                </p:nvSpPr>
                <p:spPr>
                  <a:xfrm rot="5400000">
                    <a:off x="2940410" y="3310531"/>
                    <a:ext cx="243317" cy="150059"/>
                  </a:xfrm>
                  <a:prstGeom prst="triangl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 rot="16200000">
                    <a:off x="2598420" y="3191709"/>
                    <a:ext cx="388620" cy="388620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rPr>
                      <a:t>C</a:t>
                    </a:r>
                    <a:endParaRPr lang="zh-TW" altLang="en-US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grpSp>
              <p:nvGrpSpPr>
                <p:cNvPr id="24" name="群組 23"/>
                <p:cNvGrpSpPr/>
                <p:nvPr/>
              </p:nvGrpSpPr>
              <p:grpSpPr>
                <a:xfrm rot="16200000">
                  <a:off x="5042633" y="2036384"/>
                  <a:ext cx="538678" cy="825500"/>
                  <a:chOff x="2598420" y="2990850"/>
                  <a:chExt cx="538678" cy="825500"/>
                </a:xfrm>
              </p:grpSpPr>
              <p:cxnSp>
                <p:nvCxnSpPr>
                  <p:cNvPr id="25" name="直線接點 24"/>
                  <p:cNvCxnSpPr/>
                  <p:nvPr/>
                </p:nvCxnSpPr>
                <p:spPr>
                  <a:xfrm>
                    <a:off x="2794000" y="2990850"/>
                    <a:ext cx="0" cy="82550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等腰三角形 25"/>
                  <p:cNvSpPr/>
                  <p:nvPr/>
                </p:nvSpPr>
                <p:spPr>
                  <a:xfrm rot="5400000">
                    <a:off x="2940410" y="3310531"/>
                    <a:ext cx="243317" cy="150059"/>
                  </a:xfrm>
                  <a:prstGeom prst="triangl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27" name="矩形 26"/>
                  <p:cNvSpPr/>
                  <p:nvPr/>
                </p:nvSpPr>
                <p:spPr>
                  <a:xfrm rot="5400000">
                    <a:off x="2598420" y="3191709"/>
                    <a:ext cx="388620" cy="388620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rPr>
                      <a:t>C</a:t>
                    </a:r>
                    <a:endParaRPr lang="zh-TW" altLang="en-US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grpSp>
              <p:nvGrpSpPr>
                <p:cNvPr id="28" name="群組 27"/>
                <p:cNvGrpSpPr/>
                <p:nvPr/>
              </p:nvGrpSpPr>
              <p:grpSpPr>
                <a:xfrm>
                  <a:off x="5976617" y="2963174"/>
                  <a:ext cx="538678" cy="825500"/>
                  <a:chOff x="2598420" y="2990850"/>
                  <a:chExt cx="538678" cy="825500"/>
                </a:xfrm>
              </p:grpSpPr>
              <p:cxnSp>
                <p:nvCxnSpPr>
                  <p:cNvPr id="29" name="直線接點 28"/>
                  <p:cNvCxnSpPr/>
                  <p:nvPr/>
                </p:nvCxnSpPr>
                <p:spPr>
                  <a:xfrm>
                    <a:off x="2794000" y="2990850"/>
                    <a:ext cx="0" cy="82550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等腰三角形 29"/>
                  <p:cNvSpPr/>
                  <p:nvPr/>
                </p:nvSpPr>
                <p:spPr>
                  <a:xfrm rot="5400000">
                    <a:off x="2940410" y="3310531"/>
                    <a:ext cx="243317" cy="150059"/>
                  </a:xfrm>
                  <a:prstGeom prst="triangl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  <p:sp>
                <p:nvSpPr>
                  <p:cNvPr id="31" name="矩形 30"/>
                  <p:cNvSpPr/>
                  <p:nvPr/>
                </p:nvSpPr>
                <p:spPr>
                  <a:xfrm>
                    <a:off x="2598420" y="3191709"/>
                    <a:ext cx="388620" cy="388620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rPr>
                      <a:t>C</a:t>
                    </a:r>
                    <a:endParaRPr lang="zh-TW" altLang="en-US" sz="1600" dirty="0">
                      <a:solidFill>
                        <a:schemeClr val="tx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endParaRPr>
                  </a:p>
                </p:txBody>
              </p:sp>
            </p:grpSp>
            <p:grpSp>
              <p:nvGrpSpPr>
                <p:cNvPr id="48" name="群組 47"/>
                <p:cNvGrpSpPr/>
                <p:nvPr/>
              </p:nvGrpSpPr>
              <p:grpSpPr>
                <a:xfrm>
                  <a:off x="4442122" y="2512612"/>
                  <a:ext cx="461207" cy="461207"/>
                  <a:chOff x="4445297" y="2490387"/>
                  <a:chExt cx="461207" cy="461207"/>
                </a:xfrm>
              </p:grpSpPr>
              <p:cxnSp>
                <p:nvCxnSpPr>
                  <p:cNvPr id="33" name="直線接點 32"/>
                  <p:cNvCxnSpPr/>
                  <p:nvPr/>
                </p:nvCxnSpPr>
                <p:spPr>
                  <a:xfrm>
                    <a:off x="4445297" y="2945245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直線接點 46"/>
                  <p:cNvCxnSpPr/>
                  <p:nvPr/>
                </p:nvCxnSpPr>
                <p:spPr>
                  <a:xfrm rot="16200000">
                    <a:off x="4669512" y="2720991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9" name="群組 48"/>
                <p:cNvGrpSpPr/>
                <p:nvPr/>
              </p:nvGrpSpPr>
              <p:grpSpPr>
                <a:xfrm rot="5400000">
                  <a:off x="5724722" y="2512612"/>
                  <a:ext cx="461207" cy="461207"/>
                  <a:chOff x="4445297" y="2490387"/>
                  <a:chExt cx="461207" cy="461207"/>
                </a:xfrm>
              </p:grpSpPr>
              <p:cxnSp>
                <p:nvCxnSpPr>
                  <p:cNvPr id="50" name="直線接點 49"/>
                  <p:cNvCxnSpPr/>
                  <p:nvPr/>
                </p:nvCxnSpPr>
                <p:spPr>
                  <a:xfrm>
                    <a:off x="4445297" y="2945245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直線接點 50"/>
                  <p:cNvCxnSpPr/>
                  <p:nvPr/>
                </p:nvCxnSpPr>
                <p:spPr>
                  <a:xfrm rot="16200000">
                    <a:off x="4669512" y="2720991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2" name="群組 51"/>
                <p:cNvGrpSpPr/>
                <p:nvPr/>
              </p:nvGrpSpPr>
              <p:grpSpPr>
                <a:xfrm rot="10800000">
                  <a:off x="5721744" y="3775180"/>
                  <a:ext cx="461207" cy="461207"/>
                  <a:chOff x="4445297" y="2490387"/>
                  <a:chExt cx="461207" cy="461207"/>
                </a:xfrm>
              </p:grpSpPr>
              <p:cxnSp>
                <p:nvCxnSpPr>
                  <p:cNvPr id="53" name="直線接點 52"/>
                  <p:cNvCxnSpPr/>
                  <p:nvPr/>
                </p:nvCxnSpPr>
                <p:spPr>
                  <a:xfrm>
                    <a:off x="4445297" y="2945245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直線接點 53"/>
                  <p:cNvCxnSpPr/>
                  <p:nvPr/>
                </p:nvCxnSpPr>
                <p:spPr>
                  <a:xfrm rot="16200000">
                    <a:off x="4669512" y="2720991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5" name="群組 54"/>
                <p:cNvGrpSpPr/>
                <p:nvPr/>
              </p:nvGrpSpPr>
              <p:grpSpPr>
                <a:xfrm rot="16200000">
                  <a:off x="4447834" y="3775179"/>
                  <a:ext cx="461207" cy="461207"/>
                  <a:chOff x="4445297" y="2490387"/>
                  <a:chExt cx="461207" cy="461207"/>
                </a:xfrm>
              </p:grpSpPr>
              <p:cxnSp>
                <p:nvCxnSpPr>
                  <p:cNvPr id="56" name="直線接點 55"/>
                  <p:cNvCxnSpPr/>
                  <p:nvPr/>
                </p:nvCxnSpPr>
                <p:spPr>
                  <a:xfrm>
                    <a:off x="4445297" y="2945245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直線接點 56"/>
                  <p:cNvCxnSpPr/>
                  <p:nvPr/>
                </p:nvCxnSpPr>
                <p:spPr>
                  <a:xfrm rot="16200000">
                    <a:off x="4669512" y="2720991"/>
                    <a:ext cx="461207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1" name="文字方塊 60"/>
              <p:cNvSpPr txBox="1"/>
              <p:nvPr/>
            </p:nvSpPr>
            <p:spPr>
              <a:xfrm>
                <a:off x="6759332" y="4486938"/>
                <a:ext cx="2713796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空間語法中的</a:t>
                </a:r>
                <a:r>
                  <a:rPr lang="en-US" altLang="zh-TW" sz="20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/>
                </a:r>
                <a:br>
                  <a:rPr lang="en-US" altLang="zh-TW" sz="20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</a:br>
                <a:r>
                  <a:rPr lang="zh-TW" altLang="en-US" sz="2400" spc="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規則</a:t>
                </a:r>
                <a:endParaRPr lang="zh-TW" altLang="en-US" spc="2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67" name="圓角矩形 66"/>
              <p:cNvSpPr/>
              <p:nvPr/>
            </p:nvSpPr>
            <p:spPr>
              <a:xfrm>
                <a:off x="5930958" y="1824284"/>
                <a:ext cx="4384617" cy="3389349"/>
              </a:xfrm>
              <a:prstGeom prst="roundRect">
                <a:avLst>
                  <a:gd name="adj" fmla="val 2854"/>
                </a:avLst>
              </a:prstGeom>
              <a:noFill/>
              <a:ln w="15875" cap="flat" cmpd="sng" algn="ctr">
                <a:solidFill>
                  <a:schemeClr val="bg1">
                    <a:lumMod val="50000"/>
                    <a:alpha val="40000"/>
                  </a:schemeClr>
                </a:solidFill>
                <a:prstDash val="sysDash"/>
              </a:ln>
              <a:effectLst/>
            </p:spPr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>
                  <a:defRPr/>
                </a:pPr>
                <a:endParaRPr lang="zh-TW" altLang="en-US" kern="0">
                  <a:solidFill>
                    <a:srgbClr val="212121"/>
                  </a:solidFill>
                  <a:latin typeface="Arial"/>
                  <a:ea typeface="新細明體" panose="02020500000000000000" pitchFamily="18" charset="-12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7344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2607266" y="1370748"/>
            <a:ext cx="6977468" cy="4154604"/>
            <a:chOff x="2409248" y="1382660"/>
            <a:chExt cx="6977468" cy="415460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224505" y="1897234"/>
              <a:ext cx="1338264" cy="271462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460106" y="1831821"/>
              <a:ext cx="1328738" cy="129643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620864" y="1784711"/>
              <a:ext cx="1358899" cy="139065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610545" y="3817001"/>
              <a:ext cx="1369218" cy="1290637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457727" y="3787484"/>
              <a:ext cx="1331117" cy="134967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447478" y="2871537"/>
              <a:ext cx="2239098" cy="224229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984500" y="1386926"/>
              <a:ext cx="17591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適應性函數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 rot="5400000">
              <a:off x="8021647" y="3308675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ight Arrow 10"/>
            <p:cNvSpPr/>
            <p:nvPr/>
          </p:nvSpPr>
          <p:spPr>
            <a:xfrm>
              <a:off x="6908752" y="2355732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031340" y="1382660"/>
              <a:ext cx="21815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地圖草圖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203591" y="1384601"/>
              <a:ext cx="21831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建立房間連結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740299" y="5137154"/>
              <a:ext cx="27635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地圖片段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307347" y="5137154"/>
              <a:ext cx="19756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演化用胚胎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409248" y="5137154"/>
              <a:ext cx="23155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完整關卡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" name="Right Arrow 33"/>
            <p:cNvSpPr/>
            <p:nvPr/>
          </p:nvSpPr>
          <p:spPr>
            <a:xfrm>
              <a:off x="4776846" y="1843248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5" name="Right Arrow 34"/>
            <p:cNvSpPr/>
            <p:nvPr/>
          </p:nvSpPr>
          <p:spPr>
            <a:xfrm rot="10800000">
              <a:off x="6903313" y="4272602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6" name="Right Arrow 35"/>
            <p:cNvSpPr/>
            <p:nvPr/>
          </p:nvSpPr>
          <p:spPr>
            <a:xfrm rot="10800000">
              <a:off x="4790517" y="4272602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782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/>
          <p:cNvGrpSpPr/>
          <p:nvPr/>
        </p:nvGrpSpPr>
        <p:grpSpPr>
          <a:xfrm>
            <a:off x="2540143" y="1025012"/>
            <a:ext cx="7062942" cy="5076313"/>
            <a:chOff x="2305655" y="1209278"/>
            <a:chExt cx="7062942" cy="5076313"/>
          </a:xfrm>
        </p:grpSpPr>
        <p:sp>
          <p:nvSpPr>
            <p:cNvPr id="9" name="TextBox 8"/>
            <p:cNvSpPr txBox="1"/>
            <p:nvPr/>
          </p:nvSpPr>
          <p:spPr>
            <a:xfrm>
              <a:off x="2305655" y="1209278"/>
              <a:ext cx="20863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任務語法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29055" y="1209278"/>
              <a:ext cx="21815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建立房間輪廓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10567" y="1209278"/>
              <a:ext cx="25580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基於任務圖生成空間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477423" y="5885481"/>
              <a:ext cx="24836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 smtClean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演化後的地圖</a:t>
              </a:r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片段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101776" y="5872977"/>
              <a:ext cx="19756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演化用胚胎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478123" y="5872977"/>
              <a:ext cx="17413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tx1">
                      <a:lumMod val="9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完整關卡</a:t>
              </a:r>
              <a:endParaRPr lang="en-US" sz="2000" dirty="0">
                <a:solidFill>
                  <a:schemeClr val="tx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48" name="圖片 47"/>
            <p:cNvPicPr>
              <a:picLocks noChangeAspect="1"/>
            </p:cNvPicPr>
            <p:nvPr/>
          </p:nvPicPr>
          <p:blipFill rotWithShape="1">
            <a:blip r:embed="rId2"/>
            <a:srcRect l="-172" t="1" r="58106" b="-1"/>
            <a:stretch/>
          </p:blipFill>
          <p:spPr>
            <a:xfrm>
              <a:off x="2495386" y="1662347"/>
              <a:ext cx="1706840" cy="1706840"/>
            </a:xfrm>
            <a:prstGeom prst="roundRect">
              <a:avLst>
                <a:gd name="adj" fmla="val 3274"/>
              </a:avLst>
            </a:prstGeom>
          </p:spPr>
        </p:pic>
        <p:pic>
          <p:nvPicPr>
            <p:cNvPr id="49" name="Picture 2"/>
            <p:cNvPicPr>
              <a:picLocks noChangeAspect="1"/>
            </p:cNvPicPr>
            <p:nvPr/>
          </p:nvPicPr>
          <p:blipFill rotWithShape="1">
            <a:blip r:embed="rId3"/>
            <a:srcRect l="4682" t="15110" r="35093" b="20271"/>
            <a:stretch/>
          </p:blipFill>
          <p:spPr>
            <a:xfrm>
              <a:off x="7240433" y="1662347"/>
              <a:ext cx="1706840" cy="1706840"/>
            </a:xfrm>
            <a:prstGeom prst="roundRect">
              <a:avLst>
                <a:gd name="adj" fmla="val 2437"/>
              </a:avLst>
            </a:prstGeom>
          </p:spPr>
        </p:pic>
        <p:pic>
          <p:nvPicPr>
            <p:cNvPr id="50" name="Picture 64"/>
            <p:cNvPicPr>
              <a:picLocks noChangeAspect="1"/>
            </p:cNvPicPr>
            <p:nvPr/>
          </p:nvPicPr>
          <p:blipFill rotWithShape="1">
            <a:blip r:embed="rId4"/>
            <a:srcRect t="474" r="36706" b="14672"/>
            <a:stretch/>
          </p:blipFill>
          <p:spPr>
            <a:xfrm>
              <a:off x="4866391" y="1662347"/>
              <a:ext cx="1706840" cy="1706840"/>
            </a:xfrm>
            <a:prstGeom prst="roundRect">
              <a:avLst>
                <a:gd name="adj" fmla="val 2437"/>
              </a:avLst>
            </a:prstGeom>
          </p:spPr>
        </p:pic>
        <p:pic>
          <p:nvPicPr>
            <p:cNvPr id="51" name="圖片 50"/>
            <p:cNvPicPr>
              <a:picLocks noChangeAspect="1"/>
            </p:cNvPicPr>
            <p:nvPr/>
          </p:nvPicPr>
          <p:blipFill rotWithShape="1">
            <a:blip r:embed="rId5"/>
            <a:srcRect l="8863" r="8863"/>
            <a:stretch/>
          </p:blipFill>
          <p:spPr>
            <a:xfrm>
              <a:off x="7240433" y="4084462"/>
              <a:ext cx="1706840" cy="1706840"/>
            </a:xfrm>
            <a:prstGeom prst="roundRect">
              <a:avLst>
                <a:gd name="adj" fmla="val 2995"/>
              </a:avLst>
            </a:prstGeom>
          </p:spPr>
        </p:pic>
        <p:pic>
          <p:nvPicPr>
            <p:cNvPr id="52" name="圖片 51"/>
            <p:cNvPicPr>
              <a:picLocks noChangeAspect="1"/>
            </p:cNvPicPr>
            <p:nvPr/>
          </p:nvPicPr>
          <p:blipFill rotWithShape="1">
            <a:blip r:embed="rId6"/>
            <a:srcRect l="6144" r="6144"/>
            <a:stretch/>
          </p:blipFill>
          <p:spPr>
            <a:xfrm>
              <a:off x="4865820" y="4084462"/>
              <a:ext cx="1706840" cy="1706840"/>
            </a:xfrm>
            <a:prstGeom prst="roundRect">
              <a:avLst>
                <a:gd name="adj" fmla="val 1879"/>
              </a:avLst>
            </a:prstGeom>
          </p:spPr>
        </p:pic>
        <p:sp>
          <p:nvSpPr>
            <p:cNvPr id="53" name="Right Arrow 77"/>
            <p:cNvSpPr/>
            <p:nvPr/>
          </p:nvSpPr>
          <p:spPr>
            <a:xfrm>
              <a:off x="6633040" y="2326050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Right Arrow 77"/>
            <p:cNvSpPr/>
            <p:nvPr/>
          </p:nvSpPr>
          <p:spPr>
            <a:xfrm rot="10800000">
              <a:off x="6633040" y="4748165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Right Arrow 77"/>
            <p:cNvSpPr/>
            <p:nvPr/>
          </p:nvSpPr>
          <p:spPr>
            <a:xfrm rot="10800000">
              <a:off x="4252468" y="4748165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Right Arrow 77"/>
            <p:cNvSpPr/>
            <p:nvPr/>
          </p:nvSpPr>
          <p:spPr>
            <a:xfrm>
              <a:off x="4259283" y="2326050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ight Arrow 77"/>
            <p:cNvSpPr/>
            <p:nvPr/>
          </p:nvSpPr>
          <p:spPr>
            <a:xfrm rot="5400000">
              <a:off x="7819970" y="3537107"/>
              <a:ext cx="547014" cy="379434"/>
            </a:xfrm>
            <a:prstGeom prst="rightArrow">
              <a:avLst/>
            </a:prstGeom>
            <a:solidFill>
              <a:srgbClr val="C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58" name="圖片 57"/>
            <p:cNvPicPr>
              <a:picLocks noChangeAspect="1"/>
            </p:cNvPicPr>
            <p:nvPr/>
          </p:nvPicPr>
          <p:blipFill rotWithShape="1">
            <a:blip r:embed="rId7"/>
            <a:srcRect l="8353" t="200" r="24658" b="-200"/>
            <a:stretch/>
          </p:blipFill>
          <p:spPr>
            <a:xfrm>
              <a:off x="2495386" y="4084462"/>
              <a:ext cx="1706840" cy="1706840"/>
            </a:xfrm>
            <a:prstGeom prst="roundRect">
              <a:avLst>
                <a:gd name="adj" fmla="val 968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1650396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1514666"/>
            <a:ext cx="5877256" cy="429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295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14171</TotalTime>
  <Words>173</Words>
  <Application>Microsoft Office PowerPoint</Application>
  <PresentationFormat>寬螢幕</PresentationFormat>
  <Paragraphs>96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7" baseType="lpstr">
      <vt:lpstr>微軟正黑體</vt:lpstr>
      <vt:lpstr>新細明體</vt:lpstr>
      <vt:lpstr>Arial</vt:lpstr>
      <vt:lpstr>Calibri</vt:lpstr>
      <vt:lpstr>Calibri Light</vt:lpstr>
      <vt:lpstr>Rockwell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Edzyl</dc:creator>
  <cp:lastModifiedBy>Salmon</cp:lastModifiedBy>
  <cp:revision>170</cp:revision>
  <dcterms:created xsi:type="dcterms:W3CDTF">2016-12-17T21:27:02Z</dcterms:created>
  <dcterms:modified xsi:type="dcterms:W3CDTF">2017-07-06T19:43:22Z</dcterms:modified>
</cp:coreProperties>
</file>

<file path=docProps/thumbnail.jpeg>
</file>